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B62FA-A00B-481B-A75E-D0E06E606093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CD66-77C2-4654-9249-FF05AE408A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115666"/>
          </a:xfrm>
        </p:spPr>
        <p:txBody>
          <a:bodyPr>
            <a:noAutofit/>
          </a:bodyPr>
          <a:lstStyle/>
          <a:p>
            <a:r>
              <a:rPr lang="en-GB" sz="8800" b="1" dirty="0" smtClean="0"/>
              <a:t>Qualitative methods</a:t>
            </a:r>
            <a:endParaRPr lang="en-GB" sz="8800" b="1" dirty="0"/>
          </a:p>
        </p:txBody>
      </p:sp>
      <p:pic>
        <p:nvPicPr>
          <p:cNvPr id="1029" name="Picture 5" descr="http://t3.gstatic.com/images?q=tbn:ANd9GcS80mm6aR7gO4JZlROsBcTXNnxuTFO04xjXVfp4F1nXlZr-mE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29000"/>
            <a:ext cx="4752528" cy="3162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GB" dirty="0" smtClean="0"/>
              <a:t>Illegal / anti-social activities</a:t>
            </a:r>
          </a:p>
          <a:p>
            <a:endParaRPr lang="en-GB" dirty="0" smtClean="0"/>
          </a:p>
          <a:p>
            <a:r>
              <a:rPr lang="en-GB" dirty="0" smtClean="0"/>
              <a:t>Don’t want to be studied</a:t>
            </a:r>
          </a:p>
          <a:p>
            <a:endParaRPr lang="en-GB" dirty="0" smtClean="0"/>
          </a:p>
          <a:p>
            <a:r>
              <a:rPr lang="en-GB" dirty="0" smtClean="0"/>
              <a:t>Hostile</a:t>
            </a:r>
          </a:p>
          <a:p>
            <a:endParaRPr lang="en-GB" dirty="0" smtClean="0"/>
          </a:p>
          <a:p>
            <a:r>
              <a:rPr lang="en-GB" dirty="0" smtClean="0"/>
              <a:t>Personal danger</a:t>
            </a:r>
          </a:p>
          <a:p>
            <a:endParaRPr lang="en-GB" dirty="0" smtClean="0"/>
          </a:p>
          <a:p>
            <a:r>
              <a:rPr lang="en-GB" dirty="0" smtClean="0"/>
              <a:t>Overt – ‘nosy, interfering outsiders’</a:t>
            </a:r>
          </a:p>
          <a:p>
            <a:pPr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7410" name="Picture 2" descr="C:\Users\Lizzie\AppData\Local\Microsoft\Windows\Temporary Internet Files\Content.IE5\FC9ILEBS\MC9004404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2279501" cy="299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9512" y="332656"/>
            <a:ext cx="4392488" cy="216024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83568" y="620688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Laud Humphreys</a:t>
            </a:r>
            <a:endParaRPr lang="en-GB" sz="4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267744" y="2420888"/>
            <a:ext cx="4392488" cy="216024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71800" y="2708920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William Whyte</a:t>
            </a:r>
            <a:endParaRPr lang="en-GB" sz="4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427984" y="4509120"/>
            <a:ext cx="4392488" cy="216024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076056" y="4869160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Eileen Barker</a:t>
            </a:r>
            <a:endParaRPr lang="en-GB" sz="4800" b="1" dirty="0"/>
          </a:p>
        </p:txBody>
      </p:sp>
      <p:pic>
        <p:nvPicPr>
          <p:cNvPr id="18436" name="Picture 4" descr="C:\Users\Lizzie\AppData\Local\Microsoft\Windows\Temporary Internet Files\Content.IE5\K6DSPF99\MM90036533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2530" cy="2142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8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did </a:t>
            </a:r>
            <a:r>
              <a:rPr lang="en-GB" b="1" dirty="0" smtClean="0"/>
              <a:t>Humphreys</a:t>
            </a:r>
            <a:r>
              <a:rPr lang="en-GB" dirty="0" smtClean="0"/>
              <a:t> and </a:t>
            </a:r>
            <a:r>
              <a:rPr lang="en-GB" b="1" dirty="0" smtClean="0"/>
              <a:t>Whyte</a:t>
            </a:r>
            <a:r>
              <a:rPr lang="en-GB" dirty="0" smtClean="0"/>
              <a:t> gain access the group they were studying?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problems do you think </a:t>
            </a:r>
            <a:r>
              <a:rPr lang="en-GB" b="1" dirty="0" smtClean="0"/>
              <a:t>Barker</a:t>
            </a:r>
            <a:r>
              <a:rPr lang="en-GB" dirty="0" smtClean="0"/>
              <a:t> might have had in gaining access to the Unification Church, seeing as her role was overt?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practical issues might each of these researchers faced when conducting their research?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think </a:t>
            </a:r>
            <a:r>
              <a:rPr lang="en-GB" b="1" dirty="0" smtClean="0"/>
              <a:t>Whyte</a:t>
            </a:r>
            <a:r>
              <a:rPr lang="en-GB" dirty="0" smtClean="0"/>
              <a:t> might have faced any difficulties in leaving the Norton Street Gang?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Analysing qualitative data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en-GB" sz="4000" dirty="0" smtClean="0"/>
              <a:t>TIME CONSUMING!!!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19458" name="Picture 2" descr="C:\Users\Lizzie\AppData\Local\Microsoft\Windows\Temporary Internet Files\Content.IE5\16CMB4LH\MC9002810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484784"/>
            <a:ext cx="2493545" cy="4802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Stages of the research process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Chose topic</a:t>
            </a:r>
          </a:p>
          <a:p>
            <a:endParaRPr lang="en-GB" dirty="0" smtClean="0"/>
          </a:p>
          <a:p>
            <a:r>
              <a:rPr lang="en-GB" dirty="0" smtClean="0"/>
              <a:t>Pick sample</a:t>
            </a:r>
          </a:p>
          <a:p>
            <a:endParaRPr lang="en-GB" dirty="0" smtClean="0"/>
          </a:p>
          <a:p>
            <a:r>
              <a:rPr lang="en-GB" dirty="0" smtClean="0"/>
              <a:t>Choosing a research method</a:t>
            </a:r>
          </a:p>
          <a:p>
            <a:endParaRPr lang="en-GB" dirty="0" smtClean="0"/>
          </a:p>
          <a:p>
            <a:r>
              <a:rPr lang="en-GB" dirty="0" smtClean="0"/>
              <a:t>Collecting the data</a:t>
            </a:r>
          </a:p>
          <a:p>
            <a:endParaRPr lang="en-GB" dirty="0" smtClean="0"/>
          </a:p>
          <a:p>
            <a:r>
              <a:rPr lang="en-GB" dirty="0" smtClean="0"/>
              <a:t>Analysing the results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4338" name="Picture 2" descr="C:\Users\Lizzie\AppData\Local\Microsoft\Windows\Temporary Internet Files\Content.IE5\K6DSPF99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6430" y="1772816"/>
            <a:ext cx="3737570" cy="3737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 rot="224944">
            <a:off x="600768" y="589802"/>
            <a:ext cx="8007313" cy="4337018"/>
          </a:xfrm>
          <a:prstGeom prst="cloudCallout">
            <a:avLst>
              <a:gd name="adj1" fmla="val -33671"/>
              <a:gd name="adj2" fmla="val 803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47664" y="1484784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What research methods are used in qualitative research?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55976" y="1556792"/>
            <a:ext cx="4032448" cy="244827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88024" y="227687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observation</a:t>
            </a:r>
            <a:endParaRPr lang="en-GB" sz="4800" dirty="0"/>
          </a:p>
        </p:txBody>
      </p:sp>
      <p:sp>
        <p:nvSpPr>
          <p:cNvPr id="6" name="Oval 5"/>
          <p:cNvSpPr/>
          <p:nvPr/>
        </p:nvSpPr>
        <p:spPr>
          <a:xfrm>
            <a:off x="251520" y="404664"/>
            <a:ext cx="4032448" cy="244827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ethnography</a:t>
            </a:r>
            <a:endParaRPr lang="en-GB" sz="4400" dirty="0"/>
          </a:p>
        </p:txBody>
      </p:sp>
      <p:sp>
        <p:nvSpPr>
          <p:cNvPr id="8" name="Curved Down Arrow 7"/>
          <p:cNvSpPr/>
          <p:nvPr/>
        </p:nvSpPr>
        <p:spPr>
          <a:xfrm rot="1257424">
            <a:off x="4350676" y="733029"/>
            <a:ext cx="3223343" cy="969176"/>
          </a:xfrm>
          <a:prstGeom prst="curvedDownArrow">
            <a:avLst>
              <a:gd name="adj1" fmla="val 25000"/>
              <a:gd name="adj2" fmla="val 7784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3568" y="3140968"/>
            <a:ext cx="4032448" cy="244827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043608" y="3645024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u</a:t>
            </a:r>
            <a:r>
              <a:rPr lang="en-GB" sz="4400" dirty="0" smtClean="0"/>
              <a:t>nstructured interviews</a:t>
            </a:r>
            <a:endParaRPr lang="en-GB" sz="4400" dirty="0"/>
          </a:p>
        </p:txBody>
      </p:sp>
      <p:sp>
        <p:nvSpPr>
          <p:cNvPr id="11" name="Oval 10"/>
          <p:cNvSpPr/>
          <p:nvPr/>
        </p:nvSpPr>
        <p:spPr>
          <a:xfrm>
            <a:off x="4788024" y="4221088"/>
            <a:ext cx="4032448" cy="244827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220072" y="465313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personal accounts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i="1" dirty="0" smtClean="0">
                <a:solidFill>
                  <a:srgbClr val="002060"/>
                </a:solidFill>
              </a:rPr>
              <a:t>What are the practical problems of carrying out:</a:t>
            </a:r>
          </a:p>
          <a:p>
            <a:pPr algn="ctr"/>
            <a:endParaRPr lang="en-GB" sz="4800" dirty="0"/>
          </a:p>
          <a:p>
            <a:pPr algn="ctr"/>
            <a:r>
              <a:rPr lang="en-GB" sz="4800" dirty="0" smtClean="0">
                <a:solidFill>
                  <a:schemeClr val="accent2"/>
                </a:solidFill>
              </a:rPr>
              <a:t>Observation</a:t>
            </a:r>
          </a:p>
          <a:p>
            <a:pPr algn="ctr"/>
            <a:endParaRPr lang="en-GB" sz="4800" dirty="0" smtClean="0">
              <a:solidFill>
                <a:schemeClr val="accent2"/>
              </a:solidFill>
            </a:endParaRPr>
          </a:p>
          <a:p>
            <a:pPr algn="ctr"/>
            <a:r>
              <a:rPr lang="en-GB" sz="4800" dirty="0" smtClean="0">
                <a:solidFill>
                  <a:srgbClr val="002060"/>
                </a:solidFill>
              </a:rPr>
              <a:t>or </a:t>
            </a:r>
          </a:p>
          <a:p>
            <a:pPr algn="ctr"/>
            <a:endParaRPr lang="en-GB" sz="4800" dirty="0">
              <a:solidFill>
                <a:schemeClr val="accent2"/>
              </a:solidFill>
            </a:endParaRPr>
          </a:p>
          <a:p>
            <a:pPr algn="ctr"/>
            <a:r>
              <a:rPr lang="en-GB" sz="4800" dirty="0" smtClean="0">
                <a:solidFill>
                  <a:schemeClr val="accent2"/>
                </a:solidFill>
              </a:rPr>
              <a:t>Unstructured interviews</a:t>
            </a:r>
            <a:endParaRPr lang="en-GB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Observation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Difficulties with blending into background or joining group</a:t>
            </a:r>
          </a:p>
          <a:p>
            <a:endParaRPr lang="en-GB" sz="1300" dirty="0" smtClean="0"/>
          </a:p>
          <a:p>
            <a:r>
              <a:rPr lang="en-GB" dirty="0" smtClean="0"/>
              <a:t>How to record information – selective memory?</a:t>
            </a:r>
          </a:p>
          <a:p>
            <a:endParaRPr lang="en-GB" sz="1300" dirty="0" smtClean="0"/>
          </a:p>
          <a:p>
            <a:r>
              <a:rPr lang="en-GB" dirty="0" smtClean="0"/>
              <a:t>‘Going native’</a:t>
            </a:r>
          </a:p>
          <a:p>
            <a:endParaRPr lang="en-GB" sz="1300" dirty="0" smtClean="0"/>
          </a:p>
          <a:p>
            <a:r>
              <a:rPr lang="en-GB" dirty="0" smtClean="0"/>
              <a:t>Personal danger</a:t>
            </a:r>
          </a:p>
          <a:p>
            <a:endParaRPr lang="en-GB" sz="1200" dirty="0" smtClean="0"/>
          </a:p>
          <a:p>
            <a:r>
              <a:rPr lang="en-GB" dirty="0" smtClean="0"/>
              <a:t>Can take years</a:t>
            </a:r>
            <a:endParaRPr lang="en-GB" dirty="0"/>
          </a:p>
        </p:txBody>
      </p:sp>
      <p:pic>
        <p:nvPicPr>
          <p:cNvPr id="15367" name="Picture 7" descr="C:\Users\Lizzie\AppData\Local\Microsoft\Windows\Temporary Internet Files\Content.IE5\ZXACY18P\MC9003559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645024"/>
            <a:ext cx="2413253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b="1" dirty="0" smtClean="0"/>
              <a:t>Unstructured interviews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Losing track of topic / going off track</a:t>
            </a:r>
          </a:p>
          <a:p>
            <a:endParaRPr lang="en-GB" sz="1200" dirty="0" smtClean="0"/>
          </a:p>
          <a:p>
            <a:r>
              <a:rPr lang="en-GB" sz="3600" dirty="0" smtClean="0"/>
              <a:t>Getting the answers you need</a:t>
            </a:r>
          </a:p>
          <a:p>
            <a:endParaRPr lang="en-GB" sz="1200" dirty="0" smtClean="0"/>
          </a:p>
          <a:p>
            <a:r>
              <a:rPr lang="en-GB" sz="3600" dirty="0" smtClean="0"/>
              <a:t>Being able to get people to talk openly</a:t>
            </a:r>
          </a:p>
          <a:p>
            <a:endParaRPr lang="en-GB" sz="1200" dirty="0" smtClean="0"/>
          </a:p>
          <a:p>
            <a:r>
              <a:rPr lang="en-GB" sz="3600" dirty="0" smtClean="0"/>
              <a:t>Developing rapport </a:t>
            </a:r>
          </a:p>
          <a:p>
            <a:endParaRPr lang="en-GB" sz="1200" dirty="0" smtClean="0"/>
          </a:p>
          <a:p>
            <a:r>
              <a:rPr lang="en-GB" sz="3600" dirty="0" smtClean="0"/>
              <a:t>Transcription</a:t>
            </a:r>
          </a:p>
        </p:txBody>
      </p:sp>
      <p:pic>
        <p:nvPicPr>
          <p:cNvPr id="16386" name="Picture 2" descr="C:\Users\Lizzie\AppData\Local\Microsoft\Windows\Temporary Internet Files\Content.IE5\RTJAA9HJ\MC900441732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5112568" cy="3528392"/>
          </a:xfrm>
        </p:spPr>
        <p:txBody>
          <a:bodyPr>
            <a:noAutofit/>
          </a:bodyPr>
          <a:lstStyle/>
          <a:p>
            <a:r>
              <a:rPr lang="en-GB" sz="8800" b="1" dirty="0" smtClean="0"/>
              <a:t>Interview Task</a:t>
            </a:r>
            <a:endParaRPr lang="en-GB" sz="8800" b="1" dirty="0"/>
          </a:p>
        </p:txBody>
      </p:sp>
      <p:pic>
        <p:nvPicPr>
          <p:cNvPr id="20482" name="Picture 2" descr="C:\Users\Lizzie\AppData\Local\Microsoft\Windows\Temporary Internet Files\Content.IE5\K6DSPF99\MC900384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852936"/>
            <a:ext cx="2922995" cy="3395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 rot="224944">
            <a:off x="600768" y="589802"/>
            <a:ext cx="8007313" cy="4337018"/>
          </a:xfrm>
          <a:prstGeom prst="cloudCallout">
            <a:avLst>
              <a:gd name="adj1" fmla="val -33671"/>
              <a:gd name="adj2" fmla="val 803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547664" y="1484784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Why might it be difficult to gain entry to a group?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214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Qualitative methods</vt:lpstr>
      <vt:lpstr>Stages of the research process</vt:lpstr>
      <vt:lpstr>Slide 3</vt:lpstr>
      <vt:lpstr>Slide 4</vt:lpstr>
      <vt:lpstr>Slide 5</vt:lpstr>
      <vt:lpstr>Observation</vt:lpstr>
      <vt:lpstr>Unstructured interviews</vt:lpstr>
      <vt:lpstr>Interview Task</vt:lpstr>
      <vt:lpstr>Slide 9</vt:lpstr>
      <vt:lpstr>Slide 10</vt:lpstr>
      <vt:lpstr>Slide 11</vt:lpstr>
      <vt:lpstr>Slide 12</vt:lpstr>
      <vt:lpstr>Analysing qualitative data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methods</dc:title>
  <dc:creator>Lizzie</dc:creator>
  <cp:lastModifiedBy>Lizzie</cp:lastModifiedBy>
  <cp:revision>27</cp:revision>
  <dcterms:created xsi:type="dcterms:W3CDTF">2011-05-09T18:50:05Z</dcterms:created>
  <dcterms:modified xsi:type="dcterms:W3CDTF">2011-05-09T22:02:19Z</dcterms:modified>
</cp:coreProperties>
</file>