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0D77B-B78A-47D8-AA5C-0EE750A00C60}" type="datetimeFigureOut">
              <a:rPr lang="en-GB" smtClean="0"/>
              <a:pPr/>
              <a:t>15/05/2011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6A73-1145-4B21-8C5A-C1F20CBDB0E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251520" y="1340768"/>
            <a:ext cx="8677472" cy="3888432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619672" y="2060848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Research Methods</a:t>
            </a:r>
            <a:endParaRPr lang="en-GB" sz="7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Disadvantages of using structured interviews...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Respondent unable to go into depth with answers = producing less valid data</a:t>
            </a:r>
          </a:p>
          <a:p>
            <a:r>
              <a:rPr lang="en-GB" dirty="0" smtClean="0"/>
              <a:t>Has to choose answer from a set of responses already chosen for them by interviewer, so the researcher is imposing their choices on the participant (validity?)</a:t>
            </a:r>
          </a:p>
          <a:p>
            <a:r>
              <a:rPr lang="en-GB" dirty="0" smtClean="0"/>
              <a:t>Not good for researching sensitive subjects or sensitive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Advantages of using unstructured interviews...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Useful for researching sensitive groups and sensitive subjects </a:t>
            </a:r>
            <a:r>
              <a:rPr lang="en-GB" i="1" dirty="0" smtClean="0"/>
              <a:t>(Fielding 1993, </a:t>
            </a:r>
            <a:r>
              <a:rPr lang="en-GB" i="1" dirty="0" err="1" smtClean="0"/>
              <a:t>Dobash</a:t>
            </a:r>
            <a:r>
              <a:rPr lang="en-GB" i="1" dirty="0" smtClean="0"/>
              <a:t> &amp; </a:t>
            </a:r>
            <a:r>
              <a:rPr lang="en-GB" i="1" dirty="0" err="1" smtClean="0"/>
              <a:t>Dobash</a:t>
            </a:r>
            <a:r>
              <a:rPr lang="en-GB" i="1" dirty="0" smtClean="0"/>
              <a:t> 1980)</a:t>
            </a:r>
          </a:p>
          <a:p>
            <a:r>
              <a:rPr lang="en-GB" dirty="0" smtClean="0"/>
              <a:t>Respondent </a:t>
            </a:r>
            <a:r>
              <a:rPr lang="en-GB" dirty="0"/>
              <a:t>c</a:t>
            </a:r>
            <a:r>
              <a:rPr lang="en-GB" dirty="0" smtClean="0"/>
              <a:t>an develop answers and direct interview to areas that interest them</a:t>
            </a:r>
          </a:p>
          <a:p>
            <a:r>
              <a:rPr lang="en-GB" dirty="0" smtClean="0"/>
              <a:t>If feel at ease, more likely to open up and speak truthfully </a:t>
            </a:r>
          </a:p>
          <a:p>
            <a:r>
              <a:rPr lang="en-GB" dirty="0" smtClean="0"/>
              <a:t>High validity</a:t>
            </a:r>
          </a:p>
          <a:p>
            <a:r>
              <a:rPr lang="en-GB" dirty="0" smtClean="0"/>
              <a:t>Suitable for discovering meanings, values, beliefs, attitudes and opinions that are usually difficult to express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Disadvantages of using unstructured interviews...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Interviewer bias</a:t>
            </a:r>
          </a:p>
          <a:p>
            <a:r>
              <a:rPr lang="en-GB" dirty="0" smtClean="0"/>
              <a:t>Social desirability (both of these impact on the validity of the data)</a:t>
            </a:r>
          </a:p>
          <a:p>
            <a:r>
              <a:rPr lang="en-GB" dirty="0" smtClean="0"/>
              <a:t>Do people tell the truth? Validity</a:t>
            </a:r>
          </a:p>
          <a:p>
            <a:r>
              <a:rPr lang="en-GB" dirty="0" smtClean="0"/>
              <a:t>Time consuming to conduct and analyse </a:t>
            </a:r>
          </a:p>
          <a:p>
            <a:r>
              <a:rPr lang="en-GB" dirty="0" smtClean="0"/>
              <a:t>This often means using a smaller sample = representativeness</a:t>
            </a:r>
          </a:p>
          <a:p>
            <a:r>
              <a:rPr lang="en-GB" dirty="0" smtClean="0"/>
              <a:t>Hard to replicate study = low in reliability</a:t>
            </a:r>
          </a:p>
          <a:p>
            <a:r>
              <a:rPr lang="en-GB" dirty="0" smtClean="0"/>
              <a:t>Hard to compare the data as it’s qualitative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692696"/>
            <a:ext cx="5112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Interviews</a:t>
            </a:r>
            <a:endParaRPr lang="en-GB" sz="6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1799692" y="2240868"/>
            <a:ext cx="2232248" cy="129614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4572000" y="2204864"/>
            <a:ext cx="3168352" cy="230425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9552" y="4077072"/>
            <a:ext cx="3384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Structured</a:t>
            </a: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5085184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Unstructured</a:t>
            </a: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2123728" y="3501008"/>
            <a:ext cx="3672408" cy="36004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566124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Semi-structured</a:t>
            </a:r>
            <a:endParaRPr lang="en-GB" sz="3200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20689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Structured Interviews:</a:t>
            </a:r>
          </a:p>
          <a:p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Based on a pre-coded list of questions – the ‘interview schedule’</a:t>
            </a:r>
          </a:p>
          <a:p>
            <a:pPr>
              <a:buFont typeface="Arial" pitchFamily="34" charset="0"/>
              <a:buChar char="•"/>
            </a:pP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Interviewer asks the same questions in the same order to each participant</a:t>
            </a:r>
          </a:p>
          <a:p>
            <a:pPr>
              <a:buFont typeface="Arial" pitchFamily="34" charset="0"/>
              <a:buChar char="•"/>
            </a:pP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Does not probe beyond answers </a:t>
            </a:r>
          </a:p>
          <a:p>
            <a:pPr>
              <a:buFont typeface="Arial" pitchFamily="34" charset="0"/>
              <a:buChar char="•"/>
            </a:pP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 of a question and answer session</a:t>
            </a:r>
            <a:endParaRPr lang="en-GB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332656"/>
            <a:ext cx="8748464" cy="526297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General Household/Lifestyle Survey</a:t>
            </a:r>
          </a:p>
          <a:p>
            <a:endParaRPr lang="en-GB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present a picture of households, family and people in Great Britain since 1971</a:t>
            </a:r>
          </a:p>
          <a:p>
            <a:pPr>
              <a:buFont typeface="Arial" pitchFamily="34" charset="0"/>
              <a:buChar char="•"/>
            </a:pPr>
            <a:endParaRPr lang="en-GB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Conducted annually from a sample of people and households in Great Britain</a:t>
            </a:r>
          </a:p>
          <a:p>
            <a:pPr>
              <a:buFont typeface="Arial" pitchFamily="34" charset="0"/>
              <a:buChar char="•"/>
            </a:pPr>
            <a:endParaRPr lang="en-GB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Family life, housing, employment, health etc</a:t>
            </a:r>
          </a:p>
          <a:p>
            <a:endParaRPr lang="en-GB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 descr="http://t1.gstatic.com/images?q=tbn:nwJRJ_xFvXyOHM:http://images.clipartof.com/small/4276-Black-And-White-House-Clipart.jpg&amp;t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25144"/>
            <a:ext cx="2016224" cy="1954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Unstructured Interviews:</a:t>
            </a:r>
          </a:p>
          <a:p>
            <a:pPr>
              <a:buNone/>
            </a:pP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‘guided conversation’</a:t>
            </a:r>
          </a:p>
          <a:p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Follows a general list of topics to cover, but few (if any) pre-coded questions</a:t>
            </a:r>
          </a:p>
          <a:p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Generally using open-ended questions to obtain in-depth answers from participants</a:t>
            </a:r>
          </a:p>
          <a:p>
            <a:pPr>
              <a:buNone/>
            </a:pP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8" y="476672"/>
            <a:ext cx="8568952" cy="4893647"/>
          </a:xfrm>
          <a:prstGeom prst="rect">
            <a:avLst/>
          </a:prstGeom>
          <a:ln w="25400" cap="flat" cmpd="thinThick">
            <a:solidFill>
              <a:srgbClr val="002060"/>
            </a:solidFill>
            <a:prstDash val="solid"/>
          </a:ln>
        </p:spPr>
        <p:txBody>
          <a:bodyPr wrap="square">
            <a:spAutoFit/>
          </a:bodyPr>
          <a:lstStyle/>
          <a:p>
            <a:endParaRPr lang="en-GB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Ann Oakley (1981) </a:t>
            </a:r>
            <a:r>
              <a:rPr lang="en-GB" sz="24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From Here To Maternity:</a:t>
            </a:r>
          </a:p>
          <a:p>
            <a:endParaRPr lang="en-GB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Studied the experience of becoming a mother in British society</a:t>
            </a:r>
          </a:p>
          <a:p>
            <a:pPr>
              <a:buFont typeface="Arial" pitchFamily="34" charset="0"/>
              <a:buChar char="•"/>
            </a:pP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Found that unstructured interviews helped her develop close relationships of trust and openness</a:t>
            </a:r>
          </a:p>
          <a:p>
            <a:pPr>
              <a:buFont typeface="Arial" pitchFamily="34" charset="0"/>
              <a:buChar char="•"/>
            </a:pPr>
            <a:endParaRPr lang="en-GB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Allowed women to speak openly and personally about motherhood </a:t>
            </a:r>
          </a:p>
          <a:p>
            <a:pPr>
              <a:buFont typeface="Arial" pitchFamily="34" charset="0"/>
              <a:buChar char="•"/>
            </a:pPr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Lizzie\AppData\Local\Microsoft\Windows\Temporary Internet Files\Content.IE5\GBJLUSI8\MP9004485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365104"/>
            <a:ext cx="1517915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Semi-structured Interviews:</a:t>
            </a:r>
          </a:p>
          <a:p>
            <a:pPr>
              <a:buNone/>
            </a:pPr>
            <a:endParaRPr lang="en-GB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Falls in between structured and unstructured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Interview focuses on pre-set topics but often without pre-set questions</a:t>
            </a:r>
          </a:p>
          <a:p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Some questions regarding social characteristics of participant may be pre-set 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16200000" flipH="1">
            <a:off x="1345332" y="3415308"/>
            <a:ext cx="6381328" cy="7200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5536" y="3284984"/>
            <a:ext cx="8352928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76470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structured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3933056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structured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6016" y="3789040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unstructured 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764704"/>
            <a:ext cx="38164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Advantages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en-GB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unstructured</a:t>
            </a:r>
            <a:r>
              <a:rPr lang="en-GB" sz="36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interviews</a:t>
            </a:r>
            <a:endParaRPr lang="en-GB" sz="3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Advantages of using structured interviews...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Produces comparable and quantifiable data</a:t>
            </a:r>
          </a:p>
          <a:p>
            <a:r>
              <a:rPr lang="en-GB" dirty="0" smtClean="0"/>
              <a:t>Suitable </a:t>
            </a:r>
            <a:r>
              <a:rPr lang="en-GB" dirty="0"/>
              <a:t>for simple, straightforward, factual </a:t>
            </a:r>
            <a:r>
              <a:rPr lang="en-GB" dirty="0" smtClean="0"/>
              <a:t>information</a:t>
            </a:r>
          </a:p>
          <a:p>
            <a:r>
              <a:rPr lang="en-GB" dirty="0" smtClean="0"/>
              <a:t>Less interviewer bias as more formal</a:t>
            </a:r>
          </a:p>
          <a:p>
            <a:r>
              <a:rPr lang="en-GB" dirty="0" smtClean="0"/>
              <a:t>As structure is the same, it gives good reliability</a:t>
            </a:r>
          </a:p>
          <a:p>
            <a:r>
              <a:rPr lang="en-GB" dirty="0" smtClean="0"/>
              <a:t>Less time consuming (than unstructured) so can use a larger sample = more representativeness</a:t>
            </a:r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(CAN ALSO COMPARE TO QUESTIONNAIRES)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461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Advantages of using structured interviews...</vt:lpstr>
      <vt:lpstr>Disadvantages of using structured interviews...</vt:lpstr>
      <vt:lpstr>Advantages of using unstructured interviews...</vt:lpstr>
      <vt:lpstr>Disadvantages of using unstructured interviews...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Lizzie</dc:creator>
  <cp:lastModifiedBy>Lizzie</cp:lastModifiedBy>
  <cp:revision>24</cp:revision>
  <dcterms:created xsi:type="dcterms:W3CDTF">2011-01-11T19:49:44Z</dcterms:created>
  <dcterms:modified xsi:type="dcterms:W3CDTF">2011-05-15T14:58:43Z</dcterms:modified>
</cp:coreProperties>
</file>