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FFC3-4740-4433-843D-11C79EC9C1AF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31E9-5FDB-4C97-9784-1ED3015571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Autofit/>
          </a:bodyPr>
          <a:lstStyle/>
          <a:p>
            <a:r>
              <a:rPr lang="en-GB" sz="11500" b="1" dirty="0" smtClean="0"/>
              <a:t>Interviews</a:t>
            </a:r>
            <a:endParaRPr lang="en-GB" sz="11500" b="1" dirty="0"/>
          </a:p>
        </p:txBody>
      </p:sp>
      <p:pic>
        <p:nvPicPr>
          <p:cNvPr id="6" name="Picture 3" descr="C:\Users\LAURA\AppData\Local\Microsoft\Windows\Temporary Internet Files\Content.IE5\0M20YP35\MC9000601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6632987" cy="4176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1345332" y="3415308"/>
            <a:ext cx="6381328" cy="720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5536" y="3284984"/>
            <a:ext cx="8352928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7647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structured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933056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structured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3789040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unstructured 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7647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unstructured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Advantages of using structured interviews...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Produces comparable and quantifiable data</a:t>
            </a:r>
          </a:p>
          <a:p>
            <a:r>
              <a:rPr lang="en-GB" dirty="0" smtClean="0"/>
              <a:t>Suitable </a:t>
            </a:r>
            <a:r>
              <a:rPr lang="en-GB" dirty="0"/>
              <a:t>for simple, straightforward, factual </a:t>
            </a:r>
            <a:r>
              <a:rPr lang="en-GB" dirty="0" smtClean="0"/>
              <a:t>information</a:t>
            </a:r>
          </a:p>
          <a:p>
            <a:r>
              <a:rPr lang="en-GB" dirty="0" smtClean="0"/>
              <a:t>Less interviewer bias as more formal</a:t>
            </a:r>
          </a:p>
          <a:p>
            <a:r>
              <a:rPr lang="en-GB" dirty="0" smtClean="0"/>
              <a:t>As structure is the same, it gives good reliability</a:t>
            </a:r>
          </a:p>
          <a:p>
            <a:r>
              <a:rPr lang="en-GB" dirty="0" smtClean="0"/>
              <a:t>Less time consuming (than unstructured) so can use a larger sample = more representativeness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(CAN ALSO COMPARE TO QUESTIONNAIRES)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Disadvantages of using structured interviews...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Respondent unable to go into depth with answers = producing less valid data</a:t>
            </a:r>
          </a:p>
          <a:p>
            <a:r>
              <a:rPr lang="en-GB" dirty="0" smtClean="0"/>
              <a:t>Has to choose answer from a set of responses already chosen for them by interviewer, so the researcher is imposing their choices on the participant (validity?)</a:t>
            </a:r>
          </a:p>
          <a:p>
            <a:r>
              <a:rPr lang="en-GB" dirty="0" smtClean="0"/>
              <a:t>Not good for researching sensitive subjects or sensitive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Advantages of using unstructured interviews...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Useful for researching sensitive groups and sensitive subjects </a:t>
            </a:r>
            <a:r>
              <a:rPr lang="en-GB" i="1" dirty="0" smtClean="0"/>
              <a:t>(Fielding 1993, </a:t>
            </a:r>
            <a:r>
              <a:rPr lang="en-GB" i="1" dirty="0" err="1" smtClean="0"/>
              <a:t>Dobash</a:t>
            </a:r>
            <a:r>
              <a:rPr lang="en-GB" i="1" dirty="0" smtClean="0"/>
              <a:t> &amp; </a:t>
            </a:r>
            <a:r>
              <a:rPr lang="en-GB" i="1" dirty="0" err="1" smtClean="0"/>
              <a:t>Dobash</a:t>
            </a:r>
            <a:r>
              <a:rPr lang="en-GB" i="1" dirty="0" smtClean="0"/>
              <a:t> 1980)</a:t>
            </a:r>
          </a:p>
          <a:p>
            <a:r>
              <a:rPr lang="en-GB" dirty="0" smtClean="0"/>
              <a:t>Respondent </a:t>
            </a:r>
            <a:r>
              <a:rPr lang="en-GB" dirty="0"/>
              <a:t>c</a:t>
            </a:r>
            <a:r>
              <a:rPr lang="en-GB" dirty="0" smtClean="0"/>
              <a:t>an develop answers and direct interview to areas that interest them</a:t>
            </a:r>
          </a:p>
          <a:p>
            <a:r>
              <a:rPr lang="en-GB" dirty="0" smtClean="0"/>
              <a:t>If feel at ease, more likely to open up and speak truthfully </a:t>
            </a:r>
          </a:p>
          <a:p>
            <a:r>
              <a:rPr lang="en-GB" dirty="0" smtClean="0"/>
              <a:t>High validity</a:t>
            </a:r>
          </a:p>
          <a:p>
            <a:r>
              <a:rPr lang="en-GB" dirty="0" smtClean="0"/>
              <a:t>Suitable for discovering meanings, values, beliefs, attitudes and opinions that are usually difficult to express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Disadvantages of using unstructured interviews...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Interviewer bias</a:t>
            </a:r>
          </a:p>
          <a:p>
            <a:r>
              <a:rPr lang="en-GB" dirty="0" smtClean="0"/>
              <a:t>Social desirability (both of these impact on the validity of the data)</a:t>
            </a:r>
          </a:p>
          <a:p>
            <a:r>
              <a:rPr lang="en-GB" dirty="0" smtClean="0"/>
              <a:t>Do people tell the truth? Validity</a:t>
            </a:r>
          </a:p>
          <a:p>
            <a:r>
              <a:rPr lang="en-GB" dirty="0" smtClean="0"/>
              <a:t>Time consuming to conduct and analyse </a:t>
            </a:r>
          </a:p>
          <a:p>
            <a:r>
              <a:rPr lang="en-GB" dirty="0" smtClean="0"/>
              <a:t>This often means using a smaller sample = representativeness</a:t>
            </a:r>
          </a:p>
          <a:p>
            <a:r>
              <a:rPr lang="en-GB" dirty="0" smtClean="0"/>
              <a:t>Hard to replicate study = low in reliability</a:t>
            </a:r>
          </a:p>
          <a:p>
            <a:r>
              <a:rPr lang="en-GB" dirty="0" smtClean="0"/>
              <a:t>Hard to compare the data as it’s qualitative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260648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>
                <a:latin typeface="+mj-lt"/>
                <a:ea typeface="Verdana" pitchFamily="34" charset="0"/>
                <a:cs typeface="Verdana" pitchFamily="34" charset="0"/>
              </a:rPr>
              <a:t>Three types?</a:t>
            </a:r>
            <a:endParaRPr lang="en-GB" sz="88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511660" y="1952836"/>
            <a:ext cx="2232248" cy="18722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752020" y="2024844"/>
            <a:ext cx="3096344" cy="25922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407707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+mj-lt"/>
                <a:ea typeface="Verdana" pitchFamily="34" charset="0"/>
                <a:cs typeface="Verdana" pitchFamily="34" charset="0"/>
              </a:rPr>
              <a:t>Structured</a:t>
            </a:r>
            <a:endParaRPr lang="en-GB" sz="4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501317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+mj-lt"/>
                <a:ea typeface="Verdana" pitchFamily="34" charset="0"/>
                <a:cs typeface="Verdana" pitchFamily="34" charset="0"/>
              </a:rPr>
              <a:t>Unstructured</a:t>
            </a:r>
            <a:endParaRPr lang="en-GB" sz="4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123728" y="3429000"/>
            <a:ext cx="3600400" cy="4320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9672" y="55892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Semi-structured</a:t>
            </a:r>
            <a:endParaRPr lang="en-GB" sz="4000" dirty="0">
              <a:solidFill>
                <a:srgbClr val="FF000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424936" cy="5848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i="1" dirty="0" smtClean="0">
                <a:ea typeface="Verdana" pitchFamily="34" charset="0"/>
                <a:cs typeface="Verdana" pitchFamily="34" charset="0"/>
              </a:rPr>
              <a:t>Structured Interviews:</a:t>
            </a:r>
          </a:p>
          <a:p>
            <a:endParaRPr lang="en-GB" sz="32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ea typeface="Verdana" pitchFamily="34" charset="0"/>
                <a:cs typeface="Verdana" pitchFamily="34" charset="0"/>
              </a:rPr>
              <a:t> Based on a pre-coded list of questions – the ‘interview schedule’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ea typeface="Verdana" pitchFamily="34" charset="0"/>
                <a:cs typeface="Verdana" pitchFamily="34" charset="0"/>
              </a:rPr>
              <a:t> Interviewer asks the same questions in the same order to each participant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>
                <a:ea typeface="Verdana" pitchFamily="34" charset="0"/>
                <a:cs typeface="Verdana" pitchFamily="34" charset="0"/>
              </a:rPr>
              <a:t> </a:t>
            </a:r>
            <a:r>
              <a:rPr lang="en-GB" sz="3200" dirty="0" smtClean="0">
                <a:ea typeface="Verdana" pitchFamily="34" charset="0"/>
                <a:cs typeface="Verdana" pitchFamily="34" charset="0"/>
              </a:rPr>
              <a:t>Does not probe beyond answers 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>
                <a:ea typeface="Verdana" pitchFamily="34" charset="0"/>
                <a:cs typeface="Verdana" pitchFamily="34" charset="0"/>
              </a:rPr>
              <a:t> </a:t>
            </a:r>
            <a:r>
              <a:rPr lang="en-GB" sz="3200" dirty="0" smtClean="0">
                <a:ea typeface="Verdana" pitchFamily="34" charset="0"/>
                <a:cs typeface="Verdana" pitchFamily="34" charset="0"/>
              </a:rPr>
              <a:t>More of a question and answer session</a:t>
            </a:r>
            <a:endParaRPr lang="en-GB" sz="3200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C:\Users\Lizzie\AppData\Local\Microsoft\Windows\Temporary Internet Files\Content.IE5\BYZIT9LF\MC9003571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645024"/>
            <a:ext cx="1815084" cy="1797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32656"/>
            <a:ext cx="8748464" cy="49552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ea typeface="Verdana" pitchFamily="34" charset="0"/>
                <a:cs typeface="Verdana" pitchFamily="34" charset="0"/>
              </a:rPr>
              <a:t>The General Household/Lifestyle Survey</a:t>
            </a:r>
          </a:p>
          <a:p>
            <a:endParaRPr lang="en-GB" sz="2800" b="1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smtClean="0">
                <a:ea typeface="Verdana" pitchFamily="34" charset="0"/>
                <a:cs typeface="Verdana" pitchFamily="34" charset="0"/>
              </a:rPr>
              <a:t>To present a picture of households, family and people in Great Britain since 1971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ea typeface="Verdana" pitchFamily="34" charset="0"/>
                <a:cs typeface="Verdana" pitchFamily="34" charset="0"/>
              </a:rPr>
              <a:t> Conducted annually from a sample of people and households in Great Britain</a:t>
            </a:r>
          </a:p>
          <a:p>
            <a:pPr>
              <a:buFont typeface="Arial" pitchFamily="34" charset="0"/>
              <a:buChar char="•"/>
            </a:pPr>
            <a:endParaRPr lang="en-GB" sz="2800" b="1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smtClean="0">
                <a:ea typeface="Verdana" pitchFamily="34" charset="0"/>
                <a:cs typeface="Verdana" pitchFamily="34" charset="0"/>
              </a:rPr>
              <a:t>Family life, housing, employment, health etc</a:t>
            </a:r>
          </a:p>
          <a:p>
            <a:endParaRPr lang="en-GB" sz="2800" b="1" dirty="0">
              <a:ea typeface="Verdana" pitchFamily="34" charset="0"/>
              <a:cs typeface="Verdana" pitchFamily="34" charset="0"/>
            </a:endParaRPr>
          </a:p>
          <a:p>
            <a:endParaRPr lang="en-GB" sz="2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http://t1.gstatic.com/images?q=tbn:nwJRJ_xFvXyOHM:http://images.clipartof.com/small/4276-Black-And-White-House-Clipart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25144"/>
            <a:ext cx="2016224" cy="1954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i="1" dirty="0" smtClean="0">
                <a:ea typeface="Verdana" pitchFamily="34" charset="0"/>
                <a:cs typeface="Verdana" pitchFamily="34" charset="0"/>
              </a:rPr>
              <a:t>Unstructured Interviews:</a:t>
            </a:r>
          </a:p>
          <a:p>
            <a:pPr>
              <a:buNone/>
            </a:pPr>
            <a:endParaRPr lang="en-GB" b="1" dirty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</a:rPr>
              <a:t>A ‘guided conversation’</a:t>
            </a:r>
          </a:p>
          <a:p>
            <a:endParaRPr lang="en-GB" dirty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</a:rPr>
              <a:t>Follows a general list of topics to cover, but few (if any) pre-coded questions</a:t>
            </a:r>
          </a:p>
          <a:p>
            <a:endParaRPr lang="en-GB" dirty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</a:rPr>
              <a:t>Generally using open-ended questions to obtain in-depth answers from participants</a:t>
            </a:r>
          </a:p>
          <a:p>
            <a:pPr>
              <a:buNone/>
            </a:pPr>
            <a:endParaRPr lang="en-GB" dirty="0">
              <a:ea typeface="Verdana" pitchFamily="34" charset="0"/>
              <a:cs typeface="Verdana" pitchFamily="34" charset="0"/>
            </a:endParaRPr>
          </a:p>
          <a:p>
            <a:endParaRPr lang="en-GB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C:\Users\Lizzie\AppData\Local\Microsoft\Windows\Temporary Internet Files\Content.IE5\BYZIT9LF\MC9004339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76672"/>
            <a:ext cx="8568952" cy="5201424"/>
          </a:xfrm>
          <a:prstGeom prst="rect">
            <a:avLst/>
          </a:prstGeom>
          <a:ln w="25400" cap="flat" cmpd="thinThick">
            <a:solidFill>
              <a:srgbClr val="00206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GB" sz="3600" b="1" dirty="0" smtClean="0">
                <a:ea typeface="Verdana" pitchFamily="34" charset="0"/>
                <a:cs typeface="Verdana" pitchFamily="34" charset="0"/>
              </a:rPr>
              <a:t>Ann Oakley (1981) </a:t>
            </a:r>
            <a:r>
              <a:rPr lang="en-GB" sz="3600" b="1" i="1" dirty="0" smtClean="0">
                <a:ea typeface="Verdana" pitchFamily="34" charset="0"/>
                <a:cs typeface="Verdana" pitchFamily="34" charset="0"/>
              </a:rPr>
              <a:t>From Here To Maternity:</a:t>
            </a:r>
          </a:p>
          <a:p>
            <a:endParaRPr lang="en-GB" sz="2400" i="1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smtClean="0">
                <a:ea typeface="Verdana" pitchFamily="34" charset="0"/>
                <a:cs typeface="Verdana" pitchFamily="34" charset="0"/>
              </a:rPr>
              <a:t>Studied the experience of becoming a mother in British society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ea typeface="Verdana" pitchFamily="34" charset="0"/>
                <a:cs typeface="Verdana" pitchFamily="34" charset="0"/>
              </a:rPr>
              <a:t> Found that unstructured interviews helped her develop close relationships of trust and openness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ea typeface="Verdana" pitchFamily="34" charset="0"/>
                <a:cs typeface="Verdana" pitchFamily="34" charset="0"/>
              </a:rPr>
              <a:t> Allowed women to speak openly and personally about motherhood 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Lizzie\AppData\Local\Microsoft\Windows\Temporary Internet Files\Content.IE5\GBJLUSI8\MP9004485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81128"/>
            <a:ext cx="1949963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i="1" dirty="0" smtClean="0">
                <a:ea typeface="Verdana" pitchFamily="34" charset="0"/>
                <a:cs typeface="Verdana" pitchFamily="34" charset="0"/>
              </a:rPr>
              <a:t>Semi-structured Interviews:</a:t>
            </a:r>
          </a:p>
          <a:p>
            <a:pPr>
              <a:buNone/>
            </a:pPr>
            <a:endParaRPr lang="en-GB" b="1" dirty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</a:rPr>
              <a:t>Falls in between structured and unstructured</a:t>
            </a:r>
          </a:p>
          <a:p>
            <a:endParaRPr lang="en-GB" dirty="0" smtClean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</a:rPr>
              <a:t>Interview focuses on pre-set topics but often without pre-set questions</a:t>
            </a:r>
          </a:p>
          <a:p>
            <a:endParaRPr lang="en-GB" dirty="0" smtClean="0"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ea typeface="Verdana" pitchFamily="34" charset="0"/>
                <a:cs typeface="Verdana" pitchFamily="34" charset="0"/>
              </a:rPr>
              <a:t>Some questions regarding social characteristics of participant may be pre-set </a:t>
            </a:r>
            <a:endParaRPr lang="en-GB" dirty="0">
              <a:ea typeface="Verdana" pitchFamily="34" charset="0"/>
              <a:cs typeface="Verdana" pitchFamily="34" charset="0"/>
            </a:endParaRPr>
          </a:p>
          <a:p>
            <a:endParaRPr lang="en-GB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Which type of interview would you use to investigate the following topics?...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Domestic violence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Terminal illness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Someone’s political viewpoint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Level of crime in a person’s neighbourhood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Experiences of school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The general health of a particular city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Opinions on government policies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Experiences of parenting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 descr="C:\Users\Lizzie\AppData\Local\Microsoft\Windows\Temporary Internet Files\Content.IE5\16CMB4LH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420888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Role Play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GB" dirty="0" smtClean="0"/>
              <a:t>In pairs come up with an example of 1 interview technique  </a:t>
            </a:r>
            <a:r>
              <a:rPr lang="en-GB" sz="3000" i="1" dirty="0" smtClean="0">
                <a:solidFill>
                  <a:srgbClr val="FF0000"/>
                </a:solidFill>
              </a:rPr>
              <a:t>(structured or unstructured)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</a:t>
            </a:r>
            <a:endParaRPr lang="en-GB" i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Devise questions/interview schedule for a research topic of your choice</a:t>
            </a:r>
          </a:p>
          <a:p>
            <a:endParaRPr lang="en-GB" dirty="0" smtClean="0"/>
          </a:p>
          <a:p>
            <a:r>
              <a:rPr lang="en-GB" dirty="0" smtClean="0"/>
              <a:t>Role play back to the class</a:t>
            </a:r>
          </a:p>
          <a:p>
            <a:endParaRPr lang="en-GB" dirty="0" smtClean="0"/>
          </a:p>
          <a:p>
            <a:r>
              <a:rPr lang="en-GB" dirty="0" smtClean="0"/>
              <a:t>Guess which interview style!</a:t>
            </a:r>
          </a:p>
          <a:p>
            <a:endParaRPr lang="en-GB" dirty="0"/>
          </a:p>
        </p:txBody>
      </p:sp>
      <p:pic>
        <p:nvPicPr>
          <p:cNvPr id="2051" name="Picture 3" descr="C:\Users\Lizzie\AppData\Local\Microsoft\Windows\Temporary Internet Files\Content.IE5\RTJAA9HJ\MM90030059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75194"/>
            <a:ext cx="2563912" cy="2586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524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Interviews</vt:lpstr>
      <vt:lpstr>Slide 2</vt:lpstr>
      <vt:lpstr>Slide 3</vt:lpstr>
      <vt:lpstr>Slide 4</vt:lpstr>
      <vt:lpstr>Slide 5</vt:lpstr>
      <vt:lpstr>Slide 6</vt:lpstr>
      <vt:lpstr>Slide 7</vt:lpstr>
      <vt:lpstr>Which type of interview would you use to investigate the following topics?...</vt:lpstr>
      <vt:lpstr>Role Play</vt:lpstr>
      <vt:lpstr>Slide 10</vt:lpstr>
      <vt:lpstr>Advantages of using structured interviews...</vt:lpstr>
      <vt:lpstr>Disadvantages of using structured interviews...</vt:lpstr>
      <vt:lpstr>Advantages of using unstructured interviews...</vt:lpstr>
      <vt:lpstr>Disadvantages of using unstructured interviews...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Interviews</dc:title>
  <dc:creator>Lizzie</dc:creator>
  <cp:lastModifiedBy>Lizzie</cp:lastModifiedBy>
  <cp:revision>29</cp:revision>
  <dcterms:created xsi:type="dcterms:W3CDTF">2011-05-02T14:36:25Z</dcterms:created>
  <dcterms:modified xsi:type="dcterms:W3CDTF">2011-05-15T15:32:36Z</dcterms:modified>
</cp:coreProperties>
</file>