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00A4-F303-42B1-8432-81E57858A971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055C-5F83-4292-8DAA-077E1CE8C2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00A4-F303-42B1-8432-81E57858A971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055C-5F83-4292-8DAA-077E1CE8C2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00A4-F303-42B1-8432-81E57858A971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055C-5F83-4292-8DAA-077E1CE8C2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00A4-F303-42B1-8432-81E57858A971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055C-5F83-4292-8DAA-077E1CE8C2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00A4-F303-42B1-8432-81E57858A971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055C-5F83-4292-8DAA-077E1CE8C2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00A4-F303-42B1-8432-81E57858A971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055C-5F83-4292-8DAA-077E1CE8C2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00A4-F303-42B1-8432-81E57858A971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055C-5F83-4292-8DAA-077E1CE8C2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00A4-F303-42B1-8432-81E57858A971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055C-5F83-4292-8DAA-077E1CE8C2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00A4-F303-42B1-8432-81E57858A971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055C-5F83-4292-8DAA-077E1CE8C2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00A4-F303-42B1-8432-81E57858A971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055C-5F83-4292-8DAA-077E1CE8C2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00A4-F303-42B1-8432-81E57858A971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055C-5F83-4292-8DAA-077E1CE8C2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900A4-F303-42B1-8432-81E57858A971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C055C-5F83-4292-8DAA-077E1CE8C23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323528" y="1628800"/>
            <a:ext cx="8605464" cy="36004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195736" y="2780928"/>
            <a:ext cx="4680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Education</a:t>
            </a:r>
            <a:endParaRPr lang="en-GB" sz="6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620688"/>
            <a:ext cx="74168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Girls vs. Boys</a:t>
            </a:r>
          </a:p>
          <a:p>
            <a:pPr algn="ctr"/>
            <a:endParaRPr lang="en-GB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Who does better at School?</a:t>
            </a:r>
            <a:endParaRPr lang="en-GB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6" name="AutoShape 2" descr="data:image/jpg;base64,/9j/4AAQSkZJRgABAQAAAQABAAD/2wCEAAkGBhQSERQUExQVFRMWGSEaGRYYFx4YHBwcIR8hGxgeHh4bICcfIRsjHR0eHzIgIyoqLy0sIR8xNTAqNSYrLCkBCQoKBQUFDQUFDSkYEhgpKSkpKSkpKSkpKSkpKSkpKSkpKSkpKSkpKSkpKSkpKSkpKSkpKSkpKSkpKSkpKSkpKf/AABEIAEcAcwMBIgACEQEDEQH/xAAbAAACAwEBAQAAAAAAAAAAAAAEBgADBQcCAf/EADcQAAIBAgQFAwEGBAcBAAAAAAECEQADBBIhMQUGE0FRImFxkRQygaGxwQdS0fAjJDNyguHxFv/EABQBAQAAAAAAAAAAAAAAAAAAAAD/xAAUEQEAAAAAAAAAAAAAAAAAAAAA/9oADAMBAAIRAxEAPwDF4TjbWVLa5yYgrlgEHT1Aj51py5Z5XtC0bbP6TcJDBDJ8+R6Rp9ax8NzRbTDl0tWs6oFIym2SCRIBIO5k99KF5Q5ouYdb4ym2A2fpSXAG0Kd/EDvQMeOu/ZSwDQhACOskvn02/mER9Kqt8E6JW90rikTDZCvbUN4BmNaE4fzBfvYwXby+ghYRtk7ggTo0xr/StvGc7WntECxLNKspQmCZzEmCNQKBWu4PNe6pZx6wTlMn8I+k9hTDgeYhZVxZaBmLXc3rYiPO+gEAdhQON4vhMM+HIEFlLMGUwoIj1QfIkRVHFuYLeJxVtcJkJAOd5CqSdSAXEH496Bt5h57P2e4EQqzKArzp6vbzE0h8tuxtBAW6YYtr3dhGYfCgDXvNH2+v1VS9bYiQ2QqMxM5RIBgif0961uYsPcuYcLZ/1HAOXpm2QN4O/btQJNzDQiI0scxiewpm5f4u1o2ldPR1AQI8HYE+KSOOpiMMQLysjBtCdjG8HY11i3yzdxOGQo9tMyhkMFtT6hPigr5n5gvI4e8OnaQh1JBgfLDST4NYXMPNV3E2VsxcRvvBipXOYmAdjp28Vo8f4BicX1CCqoGKlJYKCp3ywQZaTr+QoPB8yriX4cuXPfU9RwBA9KsNdBufGkCg56mHe5d+40r97TbWNfrTZxS5lwwBLW7hKgAemRAGadxBB280xc0dGy5YSt6/6CLAym5pmGjGMwI1M0t8a4el7CXbpuXPtFkeoXCoMDUKVUkCBoMv70HPrmGaTOpnUz371K7RwXhdhcPam2SSgJLW1mSMx39zUoOO2sY7AFmLEADX2EfpXnBcTIvyDoWg6+1DYZspKkglTG9UFMuIMf7qB0v8Xz3k3VfAkagADf2oziHGXtAQNNDr2nT8dqwsUme2jCc0iDNG4u0Xi0DDMuuskDuaC7mi81wWnZjlKFYIBEDUb7bmsnCYgWnUL6e4ivvHcTkti2GLssb60FLMEOgYeB2Ov7UHRv8A6C9eti4oXOMoLKIMqSczeNTJI33rRHMOIZkDNlgGGDEiT8+r2pe4FjsllJEZmg9pnufwqvjV1lGXsh1+JHf4oHri/Kp4phVW64VlbNbuKcw0BGUg6kHcmlPgHPdzCdbC3mIuWiVV1ggupiGncHYN2pw5Vxp6NoDQZyDrPaa5V/EWz0+K4sdmKvt/MgP60DDd5mxH2S9d+1Kr33eLQXMysfvFTmhVM7wfbWlHh+MbDMr22ghgZGhBiN+9ZVnG+kDwd/mNKl29Ic+4j4mgd+L3GxrWMTchxbH+kSQCNc0Hz3mhOKYR7hvvZQWrTKAbU6sqjWD2J1940rzwK/pbHkN+1G4jGQtuN5EiYEa0Cvh+ecVbUIt1wqiAMx0HYVKwuL4crfuAERmMCfOtSgO4pwtExDhtJhtB2YTQWFwo6rlZKqBqO3z4rf5jDC/aMTmtLHbbQ1Vwrm1sEL6i2Ga5G+w0jXz8UEwWIOZRBKJ6mIUtlHkx2pgxXF8NcwpRUBvhwy3gIKr3GbuCNIPmlTlvmW5gTcuWkDF0yGdgCe4GhHsaJu2QLD3BoxEyD3Ptt3oMxMQWIYmT/cURYxJZhoAAdddaFw+H0UydqPt4NhlbIcrNlDeSdqBvtAiypJk5hECI9Q0/7ovi4RXDNAzKCZ2080KyBLaM3qVCGZQdwILChbeMt3710ohFljKozFsoI7STHmKB+5bZhbsdNQ+e4TAMdjqCdIjzXMv4hY438ZfxIVltEi2jEQCyAKwnYkEGmfiXF7mHwVhrDhbq3coGhMEHt+Vc64lxq7dtmw7EhGZysbMZJP1JoBVEAnvNH4HAl8iE5Oq0KzAgRm1I8jTtQz4kXMiBFQIupB1c+T/Smfl67fxd3D4e4xNm1mCKBAWASTtvMUFtvDth2YnKy2AczqdIJAB8n8K9YPEri2S3hyruTOUtk0ALHU6ir8PwQ37S3L6KATkgE6kA9u0EbUIOUj08KbDZGcMrODrP8u+g3oNDD8s8MxCLeu4y5auXAC1vMvpPj7pqUPw3+Glp7Ss5fMd4I8/FSg+YDFWMTctLEugMZhpBiI+lYXDuHL6WZDm65DGO2Y6fFD8ItsMQrZpzL+hgU48ORTaYkwBeIk+c0R89qCrmHg4GKKi2FR7KkaAA6mZrX4Xywj4c22VfReUMI0IDzHwVqzmS6GxaWxullZ/5M0flWvw0Qbh8saBW4dydZe/eDSoW6wAXspmInQRIom/yiThb2ERyWtOrW3OjEbyY0BEmt7BWwty6dPU0j301onD2ou3H7FRP6UHO8PwrFC1bHUnqkqQ6g6CAYO/etXD8lvauXh1CVTLlYAD0mO3ka0zpaUdBZGis0d/vRtXvF41QtwqVLF7dsgnywzfRaBW4jhrAOJDPbF63fXpoSM+WRoBvEa/WsS5wlL3E7imFR1BbtGbxXriD234tcczk0lgJGYAA7dqIwWNtjE3MRqyt6Qqyzyp1Yr2XSgMwHLmGW66iP8G1muE666lT8xFMHLNy0CcrLmzu8D3MHSuf2eOOVxBRXNy4gDywG2kERMadq2OV0uK+fMpGTKVGskmZn9qDdF5ka4jOSqu5C+xBJr6SBYtksF/xcydt9/yrBxvCrt4vngSx2dgCD9SDAiKrtcstGU3DkH3RJYR4IbTtvQOmFRUQKNh+PvUrKtBgoGY6CKlBz3gGE/zLtPbQfH/lHcC5kspZ6V/OW6wujKNDBk6z581KlAXzRzetvHvdtjOHVAAQVMBR39jWlieYrtyyFQdNwGJM5u3pP9+alSg84TiF1lsC26stokkxBYERBn3o/h2LxHUedEceoMQTptGU1KlB5wvB26gZz90kiGJ3mRqBA1mB3qy7y4hOgUqdw+Zj+BzV8qUHq1yuin0EqDrAjf5jN+dFry9bgDKI+mv4VKlAXc4LbkehTG0gH9asThtSpQWHAVBgvapUoPhwXxUqVKD/2Q=="/>
          <p:cNvSpPr>
            <a:spLocks noChangeAspect="1" noChangeArrowheads="1"/>
          </p:cNvSpPr>
          <p:nvPr/>
        </p:nvSpPr>
        <p:spPr bwMode="auto">
          <a:xfrm>
            <a:off x="155575" y="-319088"/>
            <a:ext cx="1095375" cy="676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data:image/jpg;base64,/9j/4AAQSkZJRgABAQAAAQABAAD/2wCEAAkGBhQSERQUExQVFRMWGSEaGRYYFx4YHBwcIR8hGxgeHh4bICcfIRsjHR0eHzIgIyoqLy0sIR8xNTAqNSYrLCkBCQoKBQUFDQUFDSkYEhgpKSkpKSkpKSkpKSkpKSkpKSkpKSkpKSkpKSkpKSkpKSkpKSkpKSkpKSkpKSkpKSkpKf/AABEIAEcAcwMBIgACEQEDEQH/xAAbAAACAwEBAQAAAAAAAAAAAAAEBgADBQcCAf/EADcQAAIBAgQFAwEGBAcBAAAAAAECEQADBBIhMQUGE0FRImFxkRQygaGxwQdS0fAjJDNyguHxFv/EABQBAQAAAAAAAAAAAAAAAAAAAAD/xAAUEQEAAAAAAAAAAAAAAAAAAAAA/9oADAMBAAIRAxEAPwDF4TjbWVLa5yYgrlgEHT1Aj51py5Z5XtC0bbP6TcJDBDJ8+R6Rp9ax8NzRbTDl0tWs6oFIym2SCRIBIO5k99KF5Q5ouYdb4ym2A2fpSXAG0Kd/EDvQMeOu/ZSwDQhACOskvn02/mER9Kqt8E6JW90rikTDZCvbUN4BmNaE4fzBfvYwXby+ghYRtk7ggTo0xr/StvGc7WntECxLNKspQmCZzEmCNQKBWu4PNe6pZx6wTlMn8I+k9hTDgeYhZVxZaBmLXc3rYiPO+gEAdhQON4vhMM+HIEFlLMGUwoIj1QfIkRVHFuYLeJxVtcJkJAOd5CqSdSAXEH496Bt5h57P2e4EQqzKArzp6vbzE0h8tuxtBAW6YYtr3dhGYfCgDXvNH2+v1VS9bYiQ2QqMxM5RIBgif0961uYsPcuYcLZ/1HAOXpm2QN4O/btQJNzDQiI0scxiewpm5f4u1o2ldPR1AQI8HYE+KSOOpiMMQLysjBtCdjG8HY11i3yzdxOGQo9tMyhkMFtT6hPigr5n5gvI4e8OnaQh1JBgfLDST4NYXMPNV3E2VsxcRvvBipXOYmAdjp28Vo8f4BicX1CCqoGKlJYKCp3ywQZaTr+QoPB8yriX4cuXPfU9RwBA9KsNdBufGkCg56mHe5d+40r97TbWNfrTZxS5lwwBLW7hKgAemRAGadxBB280xc0dGy5YSt6/6CLAym5pmGjGMwI1M0t8a4el7CXbpuXPtFkeoXCoMDUKVUkCBoMv70HPrmGaTOpnUz371K7RwXhdhcPam2SSgJLW1mSMx39zUoOO2sY7AFmLEADX2EfpXnBcTIvyDoWg6+1DYZspKkglTG9UFMuIMf7qB0v8Xz3k3VfAkagADf2oziHGXtAQNNDr2nT8dqwsUme2jCc0iDNG4u0Xi0DDMuuskDuaC7mi81wWnZjlKFYIBEDUb7bmsnCYgWnUL6e4ivvHcTkti2GLssb60FLMEOgYeB2Ov7UHRv8A6C9eti4oXOMoLKIMqSczeNTJI33rRHMOIZkDNlgGGDEiT8+r2pe4FjsllJEZmg9pnufwqvjV1lGXsh1+JHf4oHri/Kp4phVW64VlbNbuKcw0BGUg6kHcmlPgHPdzCdbC3mIuWiVV1ggupiGncHYN2pw5Vxp6NoDQZyDrPaa5V/EWz0+K4sdmKvt/MgP60DDd5mxH2S9d+1Kr33eLQXMysfvFTmhVM7wfbWlHh+MbDMr22ghgZGhBiN+9ZVnG+kDwd/mNKl29Ic+4j4mgd+L3GxrWMTchxbH+kSQCNc0Hz3mhOKYR7hvvZQWrTKAbU6sqjWD2J1940rzwK/pbHkN+1G4jGQtuN5EiYEa0Cvh+ecVbUIt1wqiAMx0HYVKwuL4crfuAERmMCfOtSgO4pwtExDhtJhtB2YTQWFwo6rlZKqBqO3z4rf5jDC/aMTmtLHbbQ1Vwrm1sEL6i2Ga5G+w0jXz8UEwWIOZRBKJ6mIUtlHkx2pgxXF8NcwpRUBvhwy3gIKr3GbuCNIPmlTlvmW5gTcuWkDF0yGdgCe4GhHsaJu2QLD3BoxEyD3Ptt3oMxMQWIYmT/cURYxJZhoAAdddaFw+H0UydqPt4NhlbIcrNlDeSdqBvtAiypJk5hECI9Q0/7ovi4RXDNAzKCZ2080KyBLaM3qVCGZQdwILChbeMt3710ohFljKozFsoI7STHmKB+5bZhbsdNQ+e4TAMdjqCdIjzXMv4hY438ZfxIVltEi2jEQCyAKwnYkEGmfiXF7mHwVhrDhbq3coGhMEHt+Vc64lxq7dtmw7EhGZysbMZJP1JoBVEAnvNH4HAl8iE5Oq0KzAgRm1I8jTtQz4kXMiBFQIupB1c+T/Smfl67fxd3D4e4xNm1mCKBAWASTtvMUFtvDth2YnKy2AczqdIJAB8n8K9YPEri2S3hyruTOUtk0ALHU6ir8PwQ37S3L6KATkgE6kA9u0EbUIOUj08KbDZGcMrODrP8u+g3oNDD8s8MxCLeu4y5auXAC1vMvpPj7pqUPw3+Glp7Ss5fMd4I8/FSg+YDFWMTctLEugMZhpBiI+lYXDuHL6WZDm65DGO2Y6fFD8ItsMQrZpzL+hgU48ORTaYkwBeIk+c0R89qCrmHg4GKKi2FR7KkaAA6mZrX4Xywj4c22VfReUMI0IDzHwVqzmS6GxaWxullZ/5M0flWvw0Qbh8saBW4dydZe/eDSoW6wAXspmInQRIom/yiThb2ERyWtOrW3OjEbyY0BEmt7BWwty6dPU0j301onD2ou3H7FRP6UHO8PwrFC1bHUnqkqQ6g6CAYO/etXD8lvauXh1CVTLlYAD0mO3ka0zpaUdBZGis0d/vRtXvF41QtwqVLF7dsgnywzfRaBW4jhrAOJDPbF63fXpoSM+WRoBvEa/WsS5wlL3E7imFR1BbtGbxXriD234tcczk0lgJGYAA7dqIwWNtjE3MRqyt6Qqyzyp1Yr2XSgMwHLmGW66iP8G1muE666lT8xFMHLNy0CcrLmzu8D3MHSuf2eOOVxBRXNy4gDywG2kERMadq2OV0uK+fMpGTKVGskmZn9qDdF5ka4jOSqu5C+xBJr6SBYtksF/xcydt9/yrBxvCrt4vngSx2dgCD9SDAiKrtcstGU3DkH3RJYR4IbTtvQOmFRUQKNh+PvUrKtBgoGY6CKlBz3gGE/zLtPbQfH/lHcC5kspZ6V/OW6wujKNDBk6z581KlAXzRzetvHvdtjOHVAAQVMBR39jWlieYrtyyFQdNwGJM5u3pP9+alSg84TiF1lsC26stokkxBYERBn3o/h2LxHUedEceoMQTptGU1KlB5wvB26gZz90kiGJ3mRqBA1mB3qy7y4hOgUqdw+Zj+BzV8qUHq1yuin0EqDrAjf5jN+dFry9bgDKI+mv4VKlAXc4LbkehTG0gH9asThtSpQWHAVBgvapUoPhwXxUqVKD/2Q=="/>
          <p:cNvSpPr>
            <a:spLocks noChangeAspect="1" noChangeArrowheads="1"/>
          </p:cNvSpPr>
          <p:nvPr/>
        </p:nvSpPr>
        <p:spPr bwMode="auto">
          <a:xfrm>
            <a:off x="155575" y="-319088"/>
            <a:ext cx="1095375" cy="676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data:image/jpg;base64,/9j/4AAQSkZJRgABAQAAAQABAAD/2wCEAAkGBhQSERQUExQVFRMWGSEaGRYYFx4YHBwcIR8hGxgeHh4bICcfIRsjHR0eHzIgIyoqLy0sIR8xNTAqNSYrLCkBCQoKBQUFDQUFDSkYEhgpKSkpKSkpKSkpKSkpKSkpKSkpKSkpKSkpKSkpKSkpKSkpKSkpKSkpKSkpKSkpKSkpKf/AABEIAEcAcwMBIgACEQEDEQH/xAAbAAACAwEBAQAAAAAAAAAAAAAEBgADBQcCAf/EADcQAAIBAgQFAwEGBAcBAAAAAAECEQADBBIhMQUGE0FRImFxkRQygaGxwQdS0fAjJDNyguHxFv/EABQBAQAAAAAAAAAAAAAAAAAAAAD/xAAUEQEAAAAAAAAAAAAAAAAAAAAA/9oADAMBAAIRAxEAPwDF4TjbWVLa5yYgrlgEHT1Aj51py5Z5XtC0bbP6TcJDBDJ8+R6Rp9ax8NzRbTDl0tWs6oFIym2SCRIBIO5k99KF5Q5ouYdb4ym2A2fpSXAG0Kd/EDvQMeOu/ZSwDQhACOskvn02/mER9Kqt8E6JW90rikTDZCvbUN4BmNaE4fzBfvYwXby+ghYRtk7ggTo0xr/StvGc7WntECxLNKspQmCZzEmCNQKBWu4PNe6pZx6wTlMn8I+k9hTDgeYhZVxZaBmLXc3rYiPO+gEAdhQON4vhMM+HIEFlLMGUwoIj1QfIkRVHFuYLeJxVtcJkJAOd5CqSdSAXEH496Bt5h57P2e4EQqzKArzp6vbzE0h8tuxtBAW6YYtr3dhGYfCgDXvNH2+v1VS9bYiQ2QqMxM5RIBgif0961uYsPcuYcLZ/1HAOXpm2QN4O/btQJNzDQiI0scxiewpm5f4u1o2ldPR1AQI8HYE+KSOOpiMMQLysjBtCdjG8HY11i3yzdxOGQo9tMyhkMFtT6hPigr5n5gvI4e8OnaQh1JBgfLDST4NYXMPNV3E2VsxcRvvBipXOYmAdjp28Vo8f4BicX1CCqoGKlJYKCp3ywQZaTr+QoPB8yriX4cuXPfU9RwBA9KsNdBufGkCg56mHe5d+40r97TbWNfrTZxS5lwwBLW7hKgAemRAGadxBB280xc0dGy5YSt6/6CLAym5pmGjGMwI1M0t8a4el7CXbpuXPtFkeoXCoMDUKVUkCBoMv70HPrmGaTOpnUz371K7RwXhdhcPam2SSgJLW1mSMx39zUoOO2sY7AFmLEADX2EfpXnBcTIvyDoWg6+1DYZspKkglTG9UFMuIMf7qB0v8Xz3k3VfAkagADf2oziHGXtAQNNDr2nT8dqwsUme2jCc0iDNG4u0Xi0DDMuuskDuaC7mi81wWnZjlKFYIBEDUb7bmsnCYgWnUL6e4ivvHcTkti2GLssb60FLMEOgYeB2Ov7UHRv8A6C9eti4oXOMoLKIMqSczeNTJI33rRHMOIZkDNlgGGDEiT8+r2pe4FjsllJEZmg9pnufwqvjV1lGXsh1+JHf4oHri/Kp4phVW64VlbNbuKcw0BGUg6kHcmlPgHPdzCdbC3mIuWiVV1ggupiGncHYN2pw5Vxp6NoDQZyDrPaa5V/EWz0+K4sdmKvt/MgP60DDd5mxH2S9d+1Kr33eLQXMysfvFTmhVM7wfbWlHh+MbDMr22ghgZGhBiN+9ZVnG+kDwd/mNKl29Ic+4j4mgd+L3GxrWMTchxbH+kSQCNc0Hz3mhOKYR7hvvZQWrTKAbU6sqjWD2J1940rzwK/pbHkN+1G4jGQtuN5EiYEa0Cvh+ecVbUIt1wqiAMx0HYVKwuL4crfuAERmMCfOtSgO4pwtExDhtJhtB2YTQWFwo6rlZKqBqO3z4rf5jDC/aMTmtLHbbQ1Vwrm1sEL6i2Ga5G+w0jXz8UEwWIOZRBKJ6mIUtlHkx2pgxXF8NcwpRUBvhwy3gIKr3GbuCNIPmlTlvmW5gTcuWkDF0yGdgCe4GhHsaJu2QLD3BoxEyD3Ptt3oMxMQWIYmT/cURYxJZhoAAdddaFw+H0UydqPt4NhlbIcrNlDeSdqBvtAiypJk5hECI9Q0/7ovi4RXDNAzKCZ2080KyBLaM3qVCGZQdwILChbeMt3710ohFljKozFsoI7STHmKB+5bZhbsdNQ+e4TAMdjqCdIjzXMv4hY438ZfxIVltEi2jEQCyAKwnYkEGmfiXF7mHwVhrDhbq3coGhMEHt+Vc64lxq7dtmw7EhGZysbMZJP1JoBVEAnvNH4HAl8iE5Oq0KzAgRm1I8jTtQz4kXMiBFQIupB1c+T/Smfl67fxd3D4e4xNm1mCKBAWASTtvMUFtvDth2YnKy2AczqdIJAB8n8K9YPEri2S3hyruTOUtk0ALHU6ir8PwQ37S3L6KATkgE6kA9u0EbUIOUj08KbDZGcMrODrP8u+g3oNDD8s8MxCLeu4y5auXAC1vMvpPj7pqUPw3+Glp7Ss5fMd4I8/FSg+YDFWMTctLEugMZhpBiI+lYXDuHL6WZDm65DGO2Y6fFD8ItsMQrZpzL+hgU48ORTaYkwBeIk+c0R89qCrmHg4GKKi2FR7KkaAA6mZrX4Xywj4c22VfReUMI0IDzHwVqzmS6GxaWxullZ/5M0flWvw0Qbh8saBW4dydZe/eDSoW6wAXspmInQRIom/yiThb2ERyWtOrW3OjEbyY0BEmt7BWwty6dPU0j301onD2ou3H7FRP6UHO8PwrFC1bHUnqkqQ6g6CAYO/etXD8lvauXh1CVTLlYAD0mO3ka0zpaUdBZGis0d/vRtXvF41QtwqVLF7dsgnywzfRaBW4jhrAOJDPbF63fXpoSM+WRoBvEa/WsS5wlL3E7imFR1BbtGbxXriD234tcczk0lgJGYAA7dqIwWNtjE3MRqyt6Qqyzyp1Yr2XSgMwHLmGW66iP8G1muE666lT8xFMHLNy0CcrLmzu8D3MHSuf2eOOVxBRXNy4gDywG2kERMadq2OV0uK+fMpGTKVGskmZn9qDdF5ka4jOSqu5C+xBJr6SBYtksF/xcydt9/yrBxvCrt4vngSx2dgCD9SDAiKrtcstGU3DkH3RJYR4IbTtvQOmFRUQKNh+PvUrKtBgoGY6CKlBz3gGE/zLtPbQfH/lHcC5kspZ6V/OW6wujKNDBk6z581KlAXzRzetvHvdtjOHVAAQVMBR39jWlieYrtyyFQdNwGJM5u3pP9+alSg84TiF1lsC26stokkxBYERBn3o/h2LxHUedEceoMQTptGU1KlB5wvB26gZz90kiGJ3mRqBA1mB3qy7y4hOgUqdw+Zj+BzV8qUHq1yuin0EqDrAjf5jN+dFry9bgDKI+mv4VKlAXc4LbkehTG0gH9asThtSpQWHAVBgvapUoPhwXxUqVKD/2Q=="/>
          <p:cNvSpPr>
            <a:spLocks noChangeAspect="1" noChangeArrowheads="1"/>
          </p:cNvSpPr>
          <p:nvPr/>
        </p:nvSpPr>
        <p:spPr bwMode="auto">
          <a:xfrm>
            <a:off x="155575" y="-319088"/>
            <a:ext cx="1095375" cy="676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098" name="Picture 2" descr="http://t1.gstatic.com/images?q=tbn:ANd9GcRW_x1MX-nPILk19FeZgLOL602tPxurRb8_G1xkna7STUc5NO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861048"/>
            <a:ext cx="3384376" cy="2215672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11560" y="6093296"/>
            <a:ext cx="30780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Image: http</a:t>
            </a:r>
            <a:r>
              <a:rPr lang="en-GB" sz="1200" dirty="0" smtClean="0"/>
              <a:t>://</a:t>
            </a:r>
            <a:r>
              <a:rPr lang="en-GB" sz="1200" dirty="0" smtClean="0"/>
              <a:t>www.allaboutweybridge.co.uk</a:t>
            </a:r>
            <a:endParaRPr lang="en-GB" sz="1200" dirty="0"/>
          </a:p>
        </p:txBody>
      </p:sp>
      <p:pic>
        <p:nvPicPr>
          <p:cNvPr id="4100" name="Picture 4" descr="http://t0.gstatic.com/images?q=tbn:ANd9GcQHnMdUylgeCLu3xuN_L4BciqJ-qBfgShxOu2Bbu0qnxfu8kO4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693269"/>
            <a:ext cx="3456384" cy="2298497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4572000" y="609329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 smtClean="0"/>
              <a:t>Image: http</a:t>
            </a:r>
            <a:r>
              <a:rPr lang="en-GB" sz="1200" dirty="0" smtClean="0"/>
              <a:t>://www.newcastle.gov.uk/core.nsf/a/schoolplacesprimary</a:t>
            </a:r>
            <a:endParaRPr lang="en-GB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2880320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Until 1980s the concern was with underachieving girls who fell behind their male counterparts after GCSEs (did well at GCSEs, struggled to get A Levels and then very few go to </a:t>
            </a:r>
            <a:r>
              <a:rPr lang="en-GB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Higher Education)</a:t>
            </a:r>
            <a:endParaRPr lang="en-GB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4" name="AutoShape 2" descr="data:image/jpg;base64,/9j/4AAQSkZJRgABAQAAAQABAAD/2wBDAAkGBwgHBgkIBwgKCgkLDRYPDQwMDRsUFRAWIB0iIiAdHx8kKDQsJCYxJx8fLT0tMTU3Ojo6Iys/RD84QzQ5Ojf/2wBDAQoKCg0MDRoPDxo3JR8lNzc3Nzc3Nzc3Nzc3Nzc3Nzc3Nzc3Nzc3Nzc3Nzc3Nzc3Nzc3Nzc3Nzc3Nzc3Nzc3Nzf/wAARCAC3AMoDASIAAhEBAxEB/8QAHAAAAQQDAQAAAAAAAAAAAAAABgABAgUEBwgD/8QAUxAAAQMCBAIFBQsIBQkJAAAAAQIDEQAEBRIhMQZBEyJRYXEHFDKBsRUWIzRCc5GUodHSFyQzNlJWsvAmYnXB4SVERWV0gqLC8TVTVFVyg5KT0//EABQBAQAAAAAAAAAAAAAAAAAAAAD/xAAUEQEAAAAAAAAAAAAAAAAAAAAA/9oADAMBAAIRAxEAPwAs4L4S4duuE8GfuMDw555yxaW4tdslRUopBJJ7auxwXwvy4dwv6qmocArCeDsCzGP8nsj/AIBRGImgHzwXwxp/RzC/qqaZPBnC5Bnh7C9Cf81TRDMjQTNJUSYG+lBQDgrhef1dwv6qmpjgrhb93cK+qp+6r7me81KI3oB8cE8Lfu7hX1VP3UyeCuFlAEcO4SQefmyav3AvIeiKQoxqROlSjs8KAf8AeTwt+7uFfVU/dT+8nhXnw5hX1VP3UQAU9APjgjhbMD73cKiNfzVP3UveRwrz4cwuef5qn7qv/ld0U9AP+8jhX93ML+qp+6mHBfCihpw7hRHdap+6iA7VEDKoxEHUx20FD7yeFf3cwv6qn7qXvK4V/d3CvqqfuogrAxnFLbBsOfv71ZSyymTlEqUeSUjmTsBQV3vK4V/d3CvqqfuqCuDuEkqCTw/hAUdgbdAJoOuuLMQxa4JKnbTDW1APdCtKYmISpcgmZI0gbRVLdYszd3arI2ilpIUEslBzvLzaSo8oI0BGqRvQbIb4S4PcWUN4Fgy1J3SlhBIr1HBXChMe93Cp/wBlT91a9vkKtbmzHD6sMacbuAFlICXg6SokEJGidIInWNZ5bVwq/ZxKybumD1VyCCCCCDBBB1EGgrfeTwr+7mF/VU/dTngnhX93ML+qp+6r6pUA/wC8jhX93ML+qp+6nHA/Cv7uYX9VT91X/OpUA65wLwopCk+97DBmESm2SCJ7NK5Fukhu5dQj0UrIHgDXbR3HiK4nvfjj/wA4r20HWPk+TPBeBE6zYMxJ26tEQEgHuqg8n5A4MwEf6uZ/hFEGwA7KBJEUjIOnbNSTSIoI6kzUjrTU5oGk0wX1ssKntjSnNOOygcGpV5g/TU6B6amp6BVFQkRT0jQQTmjrQVcyNq1/5SbxLuLYThJcSkrm4SF+gog5YPfBUAOZUeYFbBVMEgxWufK9hNtcWVjiKnnLe6bc6DpEoUtIQQpZJSnXq5SQeWvhQa6xJos4grDm7h5WFqCVNtuRmZSSFBtc+lkIUNvbFGeA8LYU0jonkLutZl1SgEqEwQJ313MnQ9lA1oHr/Fg5cJQUtEkISvQqBygzGvLedJ20FHmG4p7lI83fdw+zfR1ksXpUXFE8gkFMTyiTrQeuJcHYW4tVzah61vgqU3CbhwqnlJKtR4RvRT5O7R6z4aY84zBbq1OZVKmJgb85yz/vUPXnELKsL89uEJQhbimVlxZ6JKkxmJUDOUTsBuYnQkF/C94m6wy3SEtjIy2QpAgKQR1SAdUzlOhnxNBdCnphT0D01KlQP2eIrie9+OP/ADivbXa/MeIrii9+OP8AzivbQdY8AR7zMC1Otgz/AAiiI70PcAfqXgP9nsx9FEUUCSYpyobc6aKUUD0iaVKgY71Ka8ulT0xZHphIURB0ExPZyNToJc5p6jT0D0qalQPNNNRJpTQSNUPGOBK4gwR6xafDD56zTigSAqCBMGY15fbV5NQUoHQmO+g51ULrD7gW90gec27sLCSFStK4IBET6+auVbPwDH7HGW2Bc9Eu6CDCSnrDaSOwDSeytdYq81i+NYlcsqPRXFyVt5TmiFKhUzpIA79KMMHOBY1hJwTE0MJdc64SVAqSqMmZBPytNteY1oMxOKIz3SMVshaWjS0kLeW0pKlEn0QFHNvMxpJmjnBmUNWLSgkpW6hK1hR1BgCPAAADahfDMAaYxJgF5h49GpCA3ZNMlDZAzqOQakwByGu2uhqmIEaDsG1BMGnmoUqCc0pqNKglOo8RXFF78cf+cV7a7VB1HiK4pvfjj/zivbQdZ8AfqVgP9ns/w0QE7eND/AR/oVgP9ns/wir+gQmBUpqFKaCc081CdKU0Es1IGoTNODQTmlNRmnkUDzVdi1w4wux6N7o0uXQQ6IkrSUL0HZqAZHZ41nFVDvF+NWmF27BeczXHSoW1bNwXHhMGBqQNTrtpuKC6U6GgSSqBvr/jWDeYsu1ty+EKdAISEnSZnsk15Z/PrW2u0CW3GkuRvEgSPUd/CsO+YcesionqhQKzl5D+/Ua0D3HEd7lX5vZWynEhRAcfUEyJjUJMfQa1xxjxNxdfHzJ5LWG2bioJtpUFCfluk6CJ5idJjWDBBcCiYBaBBVmSuIgAn0hzn6DWGpbl3dryp62iAQFd2+p0kDt3oAzAOG7jF8KXd2mIIZetnywu3W0MpiDObcEZtAQdvXWTZcK47dLCcSbVh1mNX7p5aDCeYbHWJUY0Ow9Qk1tGC0lMQkOKCsp0BOmUgaAkBQ7fRFW7ABQApsBIjQjQeE9nLbUadtBl8IvYU9hYcwmzFo2DkWgtdGoEbTOpncHv8avM2/dQ4OkQ6HC6lDgEBR7PDmNDpr3a1lDF3ENKVdNtNZGi6pXSEBKRzOhgQO00Hvj2MsYJZ+c3GpUoIbQDqon7hJ9XaRUsNxmxxEZ7R9BMwU5tQeyK1TxJjy8bxFT2UJtmMyLdEHNl0lXco6E9gAHbWNZB9oy0hASg/pUqgggHY8hv9HfQbwCid4nurzuH22GluOmEJEnQn/qT2VrrCeKsUt0hNwPOEqOXrHKTrvJ0rPxTith1CEtsXD74j82bATv8tSzICR/IM0BPbYyhTgFwgNIUuEKHITz+zUaa+uuQL344/wDOK9tb/t77HsexW0w1gNYch1ZUsMKlbbIIBUpRE6jQejJVzitAXYSm6eSE6BxQEkk70HWHAf6l4D/Z7P8ADV/VBwHPvLwHT/MGef8AVFX9AqVKkRQPOlKaj3UqBDSpVHnTzQKd687l9u2ZcefcQ202kqWtaoSkDmSdhUbq4atWVPvuBtpGqlHlQobxeN3HSvJUm3QczNuSIMbKV2qnXuigljPEeKvW6l8OWiC2gnM9cSFrEaltvnvPW3A2MVrF9p3Eiu+unXb1xLfnD3TrBV1RBAHytEbAQZTrE1tBWIWdolwvPts9AZdU4rKG4AMnu1B9elB2BKw/E3bm5vsFWjD3bpS7C6LJRGZYJSgoIJEAGYIBmYGwWPAnGNrc2zeGXDykvMJUGXnSB0onVM7SJ9Y+0uvAt3DirMOvlKVEgg6wNU6Hl2/3VqziLF8EXc+Z4WLdq2KklYaSqX0+mFKURmncggGI15RlcP4neefM4Y3cqRZZsz7DoSsgaEKSe8qJJ05CBl0ApuFpt2n1spUrpFhIUlJEqVoI6uplZA32FedlbpaOROXONepJKjMT27lB0A5d0+lyl3zgqWlWVAKgQn01Tt6H7WbmdxT2zbhAK3AQYM7gnKROoSN0J5mgzWxC1NJbDazIEKEzrB6uvy07g7VmaqaBCCCdkBIAEkKAH0xprtoTE1qsyipKNA16MplMgq0gwNQlHyhVmwUAkpy5EA9WNkzp3bRtNBNtrOMykqScvWzSZ7AeZ50GcZ40LzEDg1qTlYOe7db1zKCx8FvBjmJgGOw1e8Q4s7g+EXD9u2BdL+DYCk9XOQo5tJBIGYxzgVrvD33VrLqATKBlWSVgmdZI3P8AOlBeIwoT+jKTz685pkyJ1GsDfxp0MuIYccSSVIUAVHXkfv8A50qLmLKalLSXHH3hIat2i66rU6ASO2J/61muJubaztry6fS7aXORSHkjKOehAKoO50JB76Dw67QQXJAUNFEkgjMJ337v/Tz0FYWI4ibdL6rUBvNqUsoT0i07BObUk7T2k99J26fetBiLZW3Zqu/NbVKkApdES4uZkQUqAkRr2gxfcAYSMYvE47doQq1tTltEhOinRuudJCYgHtk8hAFHA/DvuDhwNwArELpYcu3AZ1+SidyEyR45jzrlG9+OP/OK9tdooGqezMK4uvvjtx86r20HWHAY/oXgJgf9ns/w1f1RcBD+hWA/2ez/AAir40CFMdKeok60D0opxSIoI5aQBpyaagpuLbN+8wV1Nt0hcbUl0IQdVxuI5nWR3gUMYLiLDrLKkBMkJG/q8TsaP5HP20BcX4Q7hVwvFbJANmo5rhCTHRKPyoG6CTr2HU6SQFo3ZYXc4raO39m1cuBJQ288nNkPpJEHQ84JEgnTc1acRYKjHLBFqLhVvlcBC0IBUBBBABMaiO7Qb0OYbdNXtoQl1SVDQgbpVAgz3HUHu1orwq+N00UukJuGgOlSAU9sKE8jHq1HiFHc8GYIxw1eYezZp6zalm5cMu5wJC88SCCkbQBGgFa04aaZucUacaZUpxpIdLpCg4qSkKETKh1ojUak9s7ycQHEKbOyklOveIrn/D232r9powgqaU2ltSR3jQL6p9Eb7aRrFBsJjE8OuQl3zplCkmcji2wRliZlJO6VeMz2VlO5FdXMEtJB6xBA0idVSOStYoNwd9LVuCHAnp3yQlK1AlJTA6qTJGXKT1abEMVcIbZw5ZQiCXHEKhat07tyogdIn0juO6gN2ejS22haCApKVZjEEaduh9BWw57CazLVBZBYAIUlJy76xoY607p7q1nZcS4g0pEvJeJ1AcSc4n0hKetEqUOtpINWTHGd0ylDjrFu4QASUK9IEpmQmQDJVvB22oMvykrDeEvReKC2OjzstOCVJdWkBS0kHqjKkg6EHY60D2T7tr+fSgdKqWwF9IFgHL10Ty1VB7RRrxBf+7uGKtCu2sg42HTnbCs60HqhSyBCc6SCBKuqI0BoJbbu7u2wy7uMOFrhwJtm1W4CfO3EwSdf6ukmQQlQGtBZWj1zcYiLu2Um2xVP51ahaVIF22lJKo5CUE6cx4Cju3cL10LdjDnXcHxoEvsJ6xtnlSFEJGiUqGVQnSQojWgHBbN5OJYW4tgJRbOBDjpBUVSYiTyAVBjsJM6iiOxfxPFW/MLe9DVojKi7t0shAQgFQUpTm6jp+0NjvtQF+GcD4Ou0Zbuk3F9asLJt2Lh0ltIBicojMdDqqd++i23t2rdpDNu0hppsZUNoSEpSOwAbCnZQlDaENgBCQAkCIgbV6gUCSNR4j21xXe/HH/nFe2u1RuPEVxVe/HH/AJxXtoOs+A/1JwD/AGBn+Gr6qHgH9ScBP+r2fZRBFA0UxFSNMQaBopU9RVQY9664yx8EUhalhCSRIEnUx3ChrG+JnGEoYs3rdpY/TPOKBAA3CUk/SomBsJ1j0v8AHUKxC+t1sqLdpJQlCklThSklWkyDEx2waAMQW/dX9zcXNm70jyypJRBSlJByga67x4+FATYxxa7bIZDV8l9TiIbbtFgrWYJn0dRHOR4RRHwtiTmMWV0H09I2y+WG31x+cIgdYgaA66jn7RbBOE7C4tGXry1U10jSekQFKQtfysqoOgBMQN41mBRZgbLGFrbsrc5bZaDkQVE9dOpjxTMx+z30AxxFwxiGAXHulwswH7YJlywG6ANyifSGg6u43EjSsrBMVbxJtN7h7oF00YUhXIHdCu46d4I7RR3E77UMcS4e3h61cQYdap87QQLzoxBeZ+UVAekUaKHOARQXlhdpvLdt1CChWy21HVKhuk+B589+damxbhq7tuKLkYhddHhq3i+ytohTroUSrIAR1eYJPZIGtbFt1OqCLuzebh9CVlJOZCwUyD9xH+FVN0tGK4ypdxbBCrFaG3lnrokDpJSDuMrmsxBEc6Cpa4Uw24tiGLm7ZjrFCbhK0yI5KB7I/maEb/BEed+ZuYhdFxmB8NapOxTrooSCBEc57q2fh1+p+xtVqZQ0t5BX0UDYKAPKNMw8Ode6VLShXUtjCz10KkKTOmh2JEyJ0I7xQaUSplLjaU3NsdMohojOQka84IM+E+uve9WoKW88+0t0IV0aEBQBiSANBGuY7HeK2piXCWEY6Cb60Q08r/OLfqODURMaHnuDpWreIMCucFuXLZ9anZZbW2V/KQ4qMoIGXMFAgjYkzpMUHhgWFXHEOMW1hahTJdBDrpUpfQoEFShPPs19JQ7a3DxRwejFsFsMOw+58xTYLSWFBGYJSlBSB7NeUTvVD5ILixVaXjYZDeJSkuKj02p0g9gVmkdpB51sgCg0zgtld4o+rDH0C3TbZmrskT0WXQoA+UTH0amecLHE8SOOosFrYLV0WxcPIScxTqJgnRShHLWTtrRDx5hjmHY6MWZCha3iAh4DbpQISFEQYUI56lMbEghT2IBNw240FlWUKMqJ/aide4a8pNBvbDnEvWbK0JyjLEdkaR9lZQqu4ft3rTBrVm5M3HR5nYMgLUSpQHcCSKshQIbjxFcVXvxx/wCcV7a7WG48RXFN78cf+cV7aDrLgE/0JwEf6vZ/hogBof4Bj3k4CTv7ns/w1fTFBME8jTaDupkqBn+e37qZa8u32UE+VeTyw22paj1UgknuA1qRXNU3Fjixgd4hpaQ6tpQAKgCpPyoB3gSY57ab0AS3iaPdpN0pYSFXKulSTGfSDqdoJOugiaw7m8aaOHmxeK87JbaKkzq2tSVQNeUSDy7gKrrNLd1ftsLL7lu6voz0K8hCAIkGZAETH9Xvrwcb82xFoWly0WemWpsiUlPo5jkMxPVA1gx6qA3s04gWVKxDo33ErhlKR1jEgzGm0f3g7HMtE3TDLd1cvMqVbv551ShQEpgTqAUnSdJI57UeDYq0u3yslB6LM2lGYySNvVA0rLvMU6VLbfue30brRd6W5cRkQkSCAFTKhAMQYGpoD9l1LzLbrasyFpCkntBFO6tLaC44oBKBmUpSoAA5n1UFL4zwzBXmcHt7N9QtkBtWYpZCQkQYCyCrbcCO+sy2A4xtVLvAk4KtZyNNux0+UwcxTqRIPYIGx3oBO54lubG/u3sBtF+4zxWbR5VqroVOwM0GYSjNmUToCMxFXSUlnBHXHVKcedQ4JUIU4VZitUcyRmP2aVkcf3qLSwtsKt20JS9OZsdVKW2xIEAjTMEDw0jWsKxCHl27zQTMQopGsg5dYSOWUROwHrD3bYldrcNShdrb52SIjUAFJHYQBI+4Gspdx5xauXbjeVaWsxSdcpTqRHiCPXVDhNubRxdu2tTSShtbCQ3oAWwohPWncnkPXyuOjARddGZCmlKgejJSZgfzqeVBbNKId0IAdQjKoqOh1H4du2vC6bbv2GVvtNqCmCFodTIKHAmUkHloNKpsIvE3HCLV4lxQWxblKlTlI6pA5jSQOfI6xqbFp4MWlpKiItGgZ3ICU/fQDt9gq8BuxjnDrTh6BedVk2merEEogExqZTrAMjaK2Zh92zf2TF3bKC2X2kuNqBmQRP8AfQqt8IW0pxxCQVhCCpUBROwHf2eFXeArDbblsMgCSXEBOgEnrAeuT/vdkUFjd2bF9bOW922l1lwQpCuf8/ceVBlt5McPt8Wbu04leKt0OJWbVwJUF5SCApUSRIBo6GhM9tSoGA7dacUqQFAhuPEVxTe/HH/nFe2u1+Y8RXFN78cf+cV7aDq/gSfeVgObQCwZgjn1RV+ScxGWP76pOAQBwRgMf+Xsz/8AEVf0ENeyKg4NNpG5/n+eVex1qJTqkTpO1AOYnjFwnElWtr1W2iErcLeYqXzSJIEaj7eyqPi2yfx5hhBvGmHWhlQss5gVKKYkg6AwARrvIrLuShp1ZW24oqfWQEJzGZ3I9e38j0ccKEW4cYWXXXEIaQpQK1jOkqVA0ypEk6/aYIa4v8HcwILsr50PrW2XkqbBCCidRqJ5HTQaRzio3dw5ZWNpht3bXDFw0rpRmlALS+aFRr6QPcTGlZuKYNxE4+6q+tHX7nLlF044g260legBUvqJEglEE76aUWP4MbzAxh9+tlVt1XEebMqUsIBSpUZjpmKTIBI8dIDX95etoxO8ubRHm4MOFCV/ozlSTHbvMcpHKs/E8ZxSztLJDybRppq7S6i6afQ42tyZb7NB1iodhHIip8WWWHYekhts3F2pxPSOPsjpAlYKgghIAMQNQT9uvpwHhDONYleHEcOTcWlpbFA6Qqy9MuOU75c0EbfRQGOG354rwdlfuKLlC1KQU3IbLEgwdVEnLOxCZIFFmE2DOF2CLVlLbaAVKIQgITmUSpUAaASTp2VTMsjCbMMWBXbttJOVKeumQN1ZtSfXr3VlX964/wALXFyGujdctloyTMKMo0nfXag1xxJi/n3EHTci0pTSj1UhJXlTvvogdh2jUE1aW5fw1aHEsKFus9IrM291VZ5JOYkfJMn+tOlCGM2KrRy1fQ4PhkLZCWzKSEq2Md3fqCBryOW8GxB+3Q44bdlRBzNnKopIUrcNgzIUAdRBkyeYZFjndcQQG0utJSlMpA9EBM5kgBQOUkH9k8hpTsqU5dLQtCSopIKMwBy7Tv39n2aV6N4deWzqQu4aLITABzqCQIAjTTYbePKsbH8Lt8Zs21NXSLK+bOe2uUoUrKo6QYGqTP2A95Ct4bs3rVzGuG3QlRVbKNuCmMyT6BHbqde/N2GbmyuWrjAMLunVJDS7FCnFLc2CdCSfVv8AfWHhmFcQMYi3fX+I4W6rzdbaS0lYUskpIJlOno1449a4hb4Sxh76bE2Tl66UMNOLcNwgqKkNwUiBKpJnfINQYoPW1f8AdLGHXA4ldtYghHIFwgkx4QD6h+0Zu2XjbuW9w3PwJzLIMZkSQQNp0JMd1VFvhFzZMoaT5ukNp2S8ggq2OpjYxrppG0Va2ocCUl3JCVAQCCOY327KAwSPDuIFTrAwhwrs0pUQVNnJ4gbfZFZwoHFPFMN6egXMeIrii9+OP/OK9tdr8x4iuKL344/84r20HWHARI4LwEAf6Pa9gq/zVQ8BT7y8B1/0ez/CKvQOt40D5tBFMpahoEyToCeRrweura2DYuLhloq1SHHAknwk61R8XcRsYVg63ba4aXcXB6FjK4mAo7qJmIAk6nWAKCoS6q5QbuzvAtxPwbmRQKQ4FGRtpqe6Rt34z968i1CkPqN5JbbaWkp+EiQrMY+DSOureI31ig3DxfvLcOA3tu1eMtwEh0yqVRlkjKRy1BE1c3KceNupy7w7PcZA2pYxK3aDqYkgoAiNzGnLvNBktYriNw8i2s7FN2zmQHdYcUjZIggEIkSdZ115xbWpxRpptti6sUvglRS1breSob5SSqAZnUEakaUNjDbjD7dh5GFvXl46pTxS9ctlVsvVOVQUuFgaGQD6R5zVxg5eQGEPtFoqbBVbrUjqqnWAkahWkRI07RQV+N4XeY3igNwLllCwmfOGEkBUGTCBl0ARoT6RA1jUo4ceZwfC0YcUW7YthGdLui9dVrzegecE7Aer0eJbt8oQkla0oDRXkCknQgEbaawOwgb0OYrbOu36lvYZdW9sGVNtpU4ltbyiCoOFEkEEzorWQJ5igI7Z9y6YzN3Y6RcBxASlXREjmewGTP3Vk8Q3Forhx63srpCshbQOhhRTChy9X01SW3nLbBDd7elsp0SWwcveCMpHiZ9Ed9exUtDqW7h59xOY9VIWkKM6eivlpt2UAHirFnd5U4op62uLJIbIS5lSDuJSQYIJ1AIJn6bu3cuWn0G2xYMl5sLCbhgPgrBAICklKuYMf1h3iljjdq68u5YUpvOkKzklK1HQ6EpJkSNzOkdlUNxgCsXw66xZx9bxQqWc76j0iUzmAzHcwkDvQZkmgLru9x1BWprEcJcOgGdTjSoJjYkjl2R41hN45xA0lTnR4KpJ9JHnexnuHZ2TtzoKw5q1Ukpt8av7YAJJy3CglO0ACBuOW9Zz2BYitRLGOXCkAkwt7MR2jrb+j9lAWt4/xPerOXhq2ekoUlabuAI5iRp41m2+JY+UNLd4YskuIGijiTfwY/q9XTl9FADzGKWx+ExZUI/ZZbUAY0Exrz79q82LvpLsMXPEzjTYAl1Nk2QFabjSBqJ8eyg2DcYtjaUKzWOC26lST02KBWs6kAIM8u+lgmKXty6ty+es3G80NMWqCESDCjKtVa6DluYk0PNcNIuwRd8T4s4s6AIYSkb6mA5ryq9wjAzhLbbTOJXTrUAAOWxBmZmQrU7z46RzAwwC9K751tZHwjaVITJ+Tor2iiARQPZXibfFLVbjqEIU70YBIBObqwAdTqpB9Qo3B1oJilTU4oHG48RXFF78cf8AnFe2u1huPEVxTe/HH/nFe2g6y4D/AFKwH+z2f4RXrxHjbWFW5Shvp7pQltoAwBtmUeQ+07DtFVgd1cYf5LsOvLVvpH2sKaLaSkqBVlAGg1O40G9Dtnb31yh25duWy66sF1b9i6VLVJjXOnQTG2goPJd+5dXIduT0lwuSpa0zMaRESAP2QOznvgY5b3d8h1FrdNWra0pzuIbdJUQB6QCshEaeiau12d+oaX1jvCpsnQTz1+G1qIwLEVtBoYjhwCyAQq1cAEbq/SnWgBcBvvcbHVOOP9JaqJS8UkhakLOu3YROmunMnTYvujZONpWjEbcrVpJcUDpIMiZ0FDT/AAhelxSkYtgqXG1K1QyskRsN/HWsf3gYgSlaeILFGZOgQHNZ15HwoCm8xixtUEqxBoNjLORZJJ5ACdTy+ig6z4jSnHHrtTDgadS2200uZQhMZddetuSN9d+VZC/J/iTnRpTjVmVJnL0iHDlBkxtA/wAB2U9xwViC3E9JimGqQkyElLp18MpiPDt7aCPGONs4hgQaYu2nZeSF25UC6tOpBjuUB2VUcFYuxgt+py6bDdg8gJdgA9EQJSrw1OvYrug3KeAcSUhBaxHCEhPW1Q4cvh1ersP5mfZHk7xshzNfYY5KeqpLrqR3D0CDy7tKA0TfMrQldpcW6mIzSAkgdhmsdVwtpIcfUwAdVLIAkDmDOkUDueTbHC6qbzDPSBgvuj/knmfpph5MOKA7mVfYe5BzELuHNe49Tx/60BJi2NYazbrN1d2eQAlKUSrNI5JBnUGfVWs3rpeK3RLa3Uq6T4ForIDaCIToT3SYHPwki/JpxM3p5xhrqRIyl9QEetOmlSf4E4jLIaUzgygNSVXRlRiJOnPfs2oBlgqQ8q1N8mzdWgEdJ8MApUEdZBMSDB0Ou8Ha0w5d+oFpjE8KcC0ynPeZDIn9tI0MDSaykcB8UIK1JssMlUlHRXiRGsx4f4V7q4K4lUrP7l2asxCo87aXOhG0xQV5wvFHE/COWjgUoqCGb5klPbHWHdznQE71WvYJibaelWw3bJzZvhrphOYAmBkUvedI/wAQbd/gPic5j7jsKQsalLzOsbEGY7OXsrC94PFDYSpvAz1VKjolt6/8Wm3fzoLDBscWxaMWlxmcdagNKgqJGUEJgTsI8Y7qsGuNnrVXm4w0qeSspSJIzEa9nP1jvqnwXhrjPDMRVf22CrUtQUhYWltYjTq/4jsopuH+Lbi3ct38BKmnElKlJs0BRTpoI1BBG4MiJ3iA83MeZebbUUXTbiWAC0lTXRuLidSQVDKrYgmdCQK23ht/b4laN3do6l1p0SkoM+IPYQdIrSyMNxBCjlwrEELUcwKmXFad2/bVrgGIYjgVx5y3ZX6mFLyvsebrAc79R6cbHxBkUG4AacGsexumr61buWM4Q4CQFoKVDWCCDqCCCKyAKBxuPEVxTe/HH/nFe2u1huPEVxTe/HH/AJxXtoN68L+V/hnCuHMMsLpGIF+1tW2VlFukiQIMHPtVqPLfwn+xin1dP46VKgY+W7hI/IxP6un8dN+W3hP9jE/qyfx0qVAvy28JfsYn9WT+OmPlr4QO7OInxtU/jpUqBvy08HEmWMR17bRH46gfLHwTrNneGd/zJv8AFSpUDjyycEgkizvgTzFk3+Km/LJwTys74eFm3+KlSoGPlh4IJJNlfSdz5m3+Kofld4F38xvNo+Jo/HSpUCT5XuCE+jaYgOcC1SP+eor8rXAy4KrPESQInoB/+lKlQeZ8q3AhSR5picEg/ozy/wDdpleVLgNZBNtiwIGUEJUIEzydpUqBJ8qnAqUhKWsbSBpoVeHN01IeVfghITlTjgy6jQnX/wCylSoG/KrwPMgY4D2hIn+OkryrcFKSU5sdAO8No1/4qVKggvyp8GLEdNjwMESWWzuI7a8VeU3gxQANxj5AVm61uwdaVKgtLPyzcIWjAZQMWWAVKzLt0SSSSdlAbmvb8t/CX/d4n9WT+OlSoH/LhwlI+DxMa/8Ah0/jrnW5HS3DriPRUsqE9hNKlQf/2Q=="/>
          <p:cNvSpPr>
            <a:spLocks noChangeAspect="1" noChangeArrowheads="1"/>
          </p:cNvSpPr>
          <p:nvPr/>
        </p:nvSpPr>
        <p:spPr bwMode="auto">
          <a:xfrm>
            <a:off x="155575" y="-547688"/>
            <a:ext cx="125730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2" descr="http://t1.gstatic.com/images?q=tbn:ANd9GcSAqf1riGwCrhRYMZz7IwfTJKKT9sH_MLhzLIZNt8E9D0KPpzG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996952"/>
            <a:ext cx="2700535" cy="357301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580112" y="6581001"/>
            <a:ext cx="33538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Image: http</a:t>
            </a:r>
            <a:r>
              <a:rPr lang="en-GB" sz="1200" dirty="0" smtClean="0"/>
              <a:t>://www.maturetimes.co.uk/node/4271</a:t>
            </a:r>
            <a:endParaRPr lang="en-GB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147248" cy="1900808"/>
          </a:xfrm>
        </p:spPr>
        <p:txBody>
          <a:bodyPr>
            <a:normAutofit/>
          </a:bodyPr>
          <a:lstStyle/>
          <a:p>
            <a:pPr lvl="0"/>
            <a:r>
              <a:rPr lang="en-GB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Early 1990s: girls began to outperform boys in all areas and at all levels of the education system</a:t>
            </a:r>
          </a:p>
          <a:p>
            <a:pPr>
              <a:buNone/>
            </a:pPr>
            <a:endParaRPr lang="en-GB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http://t3.gstatic.com/images?q=tbn:ANd9GcTGt8QwKV3YrxEcrEbPgUn6k8YsrcXpKFX0e2vaSi_ivJ931-_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564904"/>
            <a:ext cx="5321506" cy="352839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067944" y="6093296"/>
            <a:ext cx="40324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Image: http</a:t>
            </a:r>
            <a:r>
              <a:rPr lang="en-GB" sz="1200" dirty="0" smtClean="0"/>
              <a:t>://</a:t>
            </a:r>
            <a:r>
              <a:rPr lang="en-GB" sz="1200" dirty="0" smtClean="0"/>
              <a:t>www.studentaccommodationlondon.com</a:t>
            </a:r>
            <a:endParaRPr lang="en-GB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6" cy="3877891"/>
          </a:xfrm>
        </p:spPr>
        <p:txBody>
          <a:bodyPr/>
          <a:lstStyle/>
          <a:p>
            <a:pPr>
              <a:buNone/>
            </a:pPr>
            <a:r>
              <a:rPr lang="en-GB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WHY??</a:t>
            </a:r>
          </a:p>
          <a:p>
            <a:pPr>
              <a:buNone/>
            </a:pPr>
            <a:endParaRPr lang="en-GB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Explanations of the gender attainment gap...</a:t>
            </a:r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95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Lizzie</dc:creator>
  <cp:lastModifiedBy>Lizzie</cp:lastModifiedBy>
  <cp:revision>44</cp:revision>
  <dcterms:created xsi:type="dcterms:W3CDTF">2011-01-13T16:42:29Z</dcterms:created>
  <dcterms:modified xsi:type="dcterms:W3CDTF">2011-04-06T19:57:27Z</dcterms:modified>
</cp:coreProperties>
</file>