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FC26-E0D7-44A2-AEBC-F017F9860E6C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E291-D389-49D2-81A8-6F22AEE22F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FC26-E0D7-44A2-AEBC-F017F9860E6C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E291-D389-49D2-81A8-6F22AEE22F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FC26-E0D7-44A2-AEBC-F017F9860E6C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E291-D389-49D2-81A8-6F22AEE22F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FC26-E0D7-44A2-AEBC-F017F9860E6C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E291-D389-49D2-81A8-6F22AEE22F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FC26-E0D7-44A2-AEBC-F017F9860E6C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E291-D389-49D2-81A8-6F22AEE22F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FC26-E0D7-44A2-AEBC-F017F9860E6C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E291-D389-49D2-81A8-6F22AEE22F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FC26-E0D7-44A2-AEBC-F017F9860E6C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E291-D389-49D2-81A8-6F22AEE22F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FC26-E0D7-44A2-AEBC-F017F9860E6C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E291-D389-49D2-81A8-6F22AEE22F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FC26-E0D7-44A2-AEBC-F017F9860E6C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E291-D389-49D2-81A8-6F22AEE22F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FC26-E0D7-44A2-AEBC-F017F9860E6C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E291-D389-49D2-81A8-6F22AEE22F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FC26-E0D7-44A2-AEBC-F017F9860E6C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E291-D389-49D2-81A8-6F22AEE22F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3FC26-E0D7-44A2-AEBC-F017F9860E6C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6E291-D389-49D2-81A8-6F22AEE22F3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7" y="332656"/>
            <a:ext cx="839844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Interactionist Theories of Education:</a:t>
            </a:r>
          </a:p>
          <a:p>
            <a:endParaRPr lang="en-GB" sz="4000" b="1" dirty="0"/>
          </a:p>
          <a:p>
            <a:r>
              <a:rPr lang="en-GB" sz="3600" dirty="0" smtClean="0"/>
              <a:t>Focus on what actually happens within schools and classrooms</a:t>
            </a:r>
          </a:p>
          <a:p>
            <a:endParaRPr lang="en-GB" sz="3600" dirty="0"/>
          </a:p>
          <a:p>
            <a:r>
              <a:rPr lang="en-GB" sz="3600" dirty="0" smtClean="0"/>
              <a:t>How do students come to be defined in particular ways?</a:t>
            </a:r>
          </a:p>
          <a:p>
            <a:endParaRPr lang="en-GB" sz="3600" dirty="0"/>
          </a:p>
          <a:p>
            <a:r>
              <a:rPr lang="en-GB" sz="3600" dirty="0" smtClean="0"/>
              <a:t>What are the consequences of labelling students?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lastedthing.com/wp-content/themes/whitespace/images/_cha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332656"/>
            <a:ext cx="3384376" cy="385118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67544" y="4149080"/>
            <a:ext cx="29523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Image: http://www.blastedthing.com-com</a:t>
            </a:r>
            <a:endParaRPr lang="en-GB" sz="1200" dirty="0"/>
          </a:p>
        </p:txBody>
      </p:sp>
      <p:pic>
        <p:nvPicPr>
          <p:cNvPr id="5" name="Picture 4" descr="C:\Users\Lizzie\AppData\Local\Microsoft\Windows\Temporary Internet Files\Content.IE5\BYZIT9LF\MP90044229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88640"/>
            <a:ext cx="4031940" cy="2687960"/>
          </a:xfrm>
          <a:prstGeom prst="rect">
            <a:avLst/>
          </a:prstGeom>
          <a:noFill/>
        </p:spPr>
      </p:pic>
      <p:pic>
        <p:nvPicPr>
          <p:cNvPr id="1029" name="Picture 5" descr="C:\Users\Lizzie\AppData\Local\Microsoft\Windows\Temporary Internet Files\Content.IE5\RTJAA9HJ\MP91022103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636912"/>
            <a:ext cx="2640997" cy="3970844"/>
          </a:xfrm>
          <a:prstGeom prst="rect">
            <a:avLst/>
          </a:prstGeom>
          <a:noFill/>
        </p:spPr>
      </p:pic>
      <p:pic>
        <p:nvPicPr>
          <p:cNvPr id="1031" name="Picture 7" descr="http://t2.gstatic.com/images?q=tbn:ANd9GcQLIoi0Xv1AV4pG-HjC0_Hbyz3w6_FYSe_Uugiznr9TQDrOQvvoq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3501008"/>
            <a:ext cx="2448272" cy="2950169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411760" y="6381328"/>
            <a:ext cx="32403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Image: http</a:t>
            </a:r>
            <a:r>
              <a:rPr lang="en-GB" sz="1200" dirty="0" smtClean="0"/>
              <a:t>://</a:t>
            </a:r>
            <a:r>
              <a:rPr lang="en-GB" sz="1200" dirty="0" smtClean="0"/>
              <a:t>www.forparentsbyparents.com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Labelling Theory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en-GB" dirty="0" smtClean="0"/>
              <a:t>People are labelled in school by other pupils and teachers</a:t>
            </a:r>
          </a:p>
          <a:p>
            <a:r>
              <a:rPr lang="en-GB" dirty="0" smtClean="0"/>
              <a:t>We label people based on a number of factors; clothing, attractiveness, attitude to school, their friends and family, how they speak, behaviour etc</a:t>
            </a:r>
          </a:p>
          <a:p>
            <a:r>
              <a:rPr lang="en-GB" dirty="0" smtClean="0"/>
              <a:t>In school people are often labelled as ‘clever’ or ‘thick’, and as ‘good’ or ‘bad’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txBody>
          <a:bodyPr>
            <a:noAutofit/>
          </a:bodyPr>
          <a:lstStyle/>
          <a:p>
            <a:r>
              <a:rPr lang="en-GB" sz="6000" b="1" dirty="0" err="1" smtClean="0"/>
              <a:t>Rist</a:t>
            </a:r>
            <a:r>
              <a:rPr lang="en-GB" sz="6000" b="1" dirty="0" smtClean="0"/>
              <a:t> (1977)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3650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GB" sz="4800" dirty="0" smtClean="0"/>
              <a:t>Putting students into ability groups</a:t>
            </a:r>
          </a:p>
          <a:p>
            <a:pPr algn="ctr">
              <a:buNone/>
            </a:pPr>
            <a:endParaRPr lang="en-GB" sz="4800" dirty="0" smtClean="0"/>
          </a:p>
          <a:p>
            <a:pPr algn="ctr">
              <a:buNone/>
            </a:pPr>
            <a:r>
              <a:rPr lang="en-GB" sz="4800" dirty="0" smtClean="0"/>
              <a:t>Really based on academic ability?</a:t>
            </a:r>
          </a:p>
          <a:p>
            <a:pPr algn="ctr">
              <a:buNone/>
            </a:pPr>
            <a:endParaRPr lang="en-GB" sz="4800" dirty="0" smtClean="0"/>
          </a:p>
          <a:p>
            <a:pPr algn="ctr">
              <a:buNone/>
            </a:pPr>
            <a:r>
              <a:rPr lang="en-GB" sz="4800" dirty="0" smtClean="0"/>
              <a:t>Did these labels stick?</a:t>
            </a:r>
          </a:p>
          <a:p>
            <a:pPr algn="ctr">
              <a:buNone/>
            </a:pPr>
            <a:endParaRPr lang="en-GB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Becker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4400" dirty="0" smtClean="0"/>
              <a:t>The ‘ideal pupil’</a:t>
            </a:r>
          </a:p>
          <a:p>
            <a:pPr algn="ctr">
              <a:buNone/>
            </a:pPr>
            <a:endParaRPr lang="en-GB" sz="4400" dirty="0" smtClean="0"/>
          </a:p>
          <a:p>
            <a:pPr algn="ctr">
              <a:buNone/>
            </a:pPr>
            <a:r>
              <a:rPr lang="en-GB" sz="4400" dirty="0" smtClean="0"/>
              <a:t>Does class effect this?</a:t>
            </a:r>
          </a:p>
          <a:p>
            <a:pPr algn="ctr">
              <a:buNone/>
            </a:pPr>
            <a:endParaRPr lang="en-GB" sz="4400" dirty="0" smtClean="0"/>
          </a:p>
          <a:p>
            <a:pPr algn="ctr">
              <a:buNone/>
            </a:pPr>
            <a:r>
              <a:rPr lang="en-GB" sz="4400" dirty="0" smtClean="0"/>
              <a:t>What was the impact of this?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570186"/>
          </a:xfrm>
        </p:spPr>
        <p:txBody>
          <a:bodyPr>
            <a:noAutofit/>
          </a:bodyPr>
          <a:lstStyle/>
          <a:p>
            <a:r>
              <a:rPr lang="en-GB" sz="5400" b="1" dirty="0" smtClean="0"/>
              <a:t>Rosenthal and Jacobson (1968)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400" dirty="0" smtClean="0"/>
              <a:t>‘Intellectual bloomers’</a:t>
            </a:r>
          </a:p>
          <a:p>
            <a:pPr algn="ctr">
              <a:buNone/>
            </a:pPr>
            <a:endParaRPr lang="en-GB" sz="4400" dirty="0" smtClean="0"/>
          </a:p>
          <a:p>
            <a:pPr algn="ctr">
              <a:buNone/>
            </a:pPr>
            <a:r>
              <a:rPr lang="en-GB" sz="4400" dirty="0" smtClean="0"/>
              <a:t>Impact on teachers behaviour?</a:t>
            </a:r>
          </a:p>
          <a:p>
            <a:pPr algn="ctr">
              <a:buNone/>
            </a:pPr>
            <a:endParaRPr lang="en-GB" sz="4400" dirty="0" smtClean="0"/>
          </a:p>
          <a:p>
            <a:pPr algn="ctr">
              <a:buNone/>
            </a:pPr>
            <a:r>
              <a:rPr lang="en-GB" sz="4400" dirty="0" smtClean="0"/>
              <a:t> Educational achievement?</a:t>
            </a:r>
          </a:p>
          <a:p>
            <a:pPr algn="ctr"/>
            <a:endParaRPr lang="en-GB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Evaluation of Interactionist approaches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GB" dirty="0" smtClean="0"/>
              <a:t> Small scale </a:t>
            </a:r>
          </a:p>
          <a:p>
            <a:pPr>
              <a:buBlip>
                <a:blip r:embed="rId2"/>
              </a:buBlip>
            </a:pPr>
            <a:endParaRPr lang="en-GB" dirty="0" smtClean="0"/>
          </a:p>
          <a:p>
            <a:pPr>
              <a:buBlip>
                <a:blip r:embed="rId2"/>
              </a:buBlip>
            </a:pPr>
            <a:r>
              <a:rPr lang="en-GB" dirty="0" smtClean="0"/>
              <a:t> Rosenthal and Jacobson’s methodology has been questioned</a:t>
            </a:r>
          </a:p>
          <a:p>
            <a:pPr>
              <a:buBlip>
                <a:blip r:embed="rId2"/>
              </a:buBlip>
            </a:pPr>
            <a:endParaRPr lang="en-GB" dirty="0" smtClean="0"/>
          </a:p>
          <a:p>
            <a:pPr>
              <a:buBlip>
                <a:blip r:embed="rId2"/>
              </a:buBlip>
            </a:pPr>
            <a:r>
              <a:rPr lang="en-GB" dirty="0" smtClean="0"/>
              <a:t> Types of label??</a:t>
            </a:r>
            <a:br>
              <a:rPr lang="en-GB" dirty="0" smtClean="0"/>
            </a:br>
            <a:r>
              <a:rPr lang="en-GB" dirty="0" smtClean="0"/>
              <a:t>		(Hargreaves 1975)</a:t>
            </a:r>
          </a:p>
          <a:p>
            <a:pPr>
              <a:buNone/>
            </a:pPr>
            <a:r>
              <a:rPr lang="en-GB" dirty="0" smtClean="0"/>
              <a:t>			(Bird 1980)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184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Labelling Theory</vt:lpstr>
      <vt:lpstr>Rist (1977)</vt:lpstr>
      <vt:lpstr>Becker</vt:lpstr>
      <vt:lpstr>Rosenthal and Jacobson (1968)</vt:lpstr>
      <vt:lpstr>Evaluation of Interactionist approaches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Lizzie</dc:creator>
  <cp:lastModifiedBy>Lizzie</cp:lastModifiedBy>
  <cp:revision>56</cp:revision>
  <dcterms:created xsi:type="dcterms:W3CDTF">2011-02-01T17:51:48Z</dcterms:created>
  <dcterms:modified xsi:type="dcterms:W3CDTF">2011-04-06T19:51:35Z</dcterms:modified>
</cp:coreProperties>
</file>