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58" r:id="rId4"/>
    <p:sldId id="259" r:id="rId5"/>
    <p:sldId id="268" r:id="rId6"/>
    <p:sldId id="267" r:id="rId7"/>
    <p:sldId id="269" r:id="rId8"/>
    <p:sldId id="260" r:id="rId9"/>
    <p:sldId id="270" r:id="rId10"/>
    <p:sldId id="261" r:id="rId11"/>
    <p:sldId id="27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274B-E997-495F-A0FD-A23BF5BA54DA}" type="datetimeFigureOut">
              <a:rPr lang="en-GB" smtClean="0"/>
              <a:pPr/>
              <a:t>04/05/2011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19CC-D7F6-48A7-9829-5BCDF279EB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274B-E997-495F-A0FD-A23BF5BA54DA}" type="datetimeFigureOut">
              <a:rPr lang="en-GB" smtClean="0"/>
              <a:pPr/>
              <a:t>04/05/2011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19CC-D7F6-48A7-9829-5BCDF279EB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274B-E997-495F-A0FD-A23BF5BA54DA}" type="datetimeFigureOut">
              <a:rPr lang="en-GB" smtClean="0"/>
              <a:pPr/>
              <a:t>04/05/2011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19CC-D7F6-48A7-9829-5BCDF279EB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274B-E997-495F-A0FD-A23BF5BA54DA}" type="datetimeFigureOut">
              <a:rPr lang="en-GB" smtClean="0"/>
              <a:pPr/>
              <a:t>04/05/2011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19CC-D7F6-48A7-9829-5BCDF279EB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274B-E997-495F-A0FD-A23BF5BA54DA}" type="datetimeFigureOut">
              <a:rPr lang="en-GB" smtClean="0"/>
              <a:pPr/>
              <a:t>04/05/2011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19CC-D7F6-48A7-9829-5BCDF279EB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274B-E997-495F-A0FD-A23BF5BA54DA}" type="datetimeFigureOut">
              <a:rPr lang="en-GB" smtClean="0"/>
              <a:pPr/>
              <a:t>04/05/2011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19CC-D7F6-48A7-9829-5BCDF279EB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274B-E997-495F-A0FD-A23BF5BA54DA}" type="datetimeFigureOut">
              <a:rPr lang="en-GB" smtClean="0"/>
              <a:pPr/>
              <a:t>04/05/2011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19CC-D7F6-48A7-9829-5BCDF279EB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274B-E997-495F-A0FD-A23BF5BA54DA}" type="datetimeFigureOut">
              <a:rPr lang="en-GB" smtClean="0"/>
              <a:pPr/>
              <a:t>04/05/2011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19CC-D7F6-48A7-9829-5BCDF279EB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274B-E997-495F-A0FD-A23BF5BA54DA}" type="datetimeFigureOut">
              <a:rPr lang="en-GB" smtClean="0"/>
              <a:pPr/>
              <a:t>04/05/2011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19CC-D7F6-48A7-9829-5BCDF279EB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274B-E997-495F-A0FD-A23BF5BA54DA}" type="datetimeFigureOut">
              <a:rPr lang="en-GB" smtClean="0"/>
              <a:pPr/>
              <a:t>04/05/2011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19CC-D7F6-48A7-9829-5BCDF279EB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274B-E997-495F-A0FD-A23BF5BA54DA}" type="datetimeFigureOut">
              <a:rPr lang="en-GB" smtClean="0"/>
              <a:pPr/>
              <a:t>04/05/2011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19CC-D7F6-48A7-9829-5BCDF279EB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2274B-E997-495F-A0FD-A23BF5BA54DA}" type="datetimeFigureOut">
              <a:rPr lang="en-GB" smtClean="0"/>
              <a:pPr/>
              <a:t>04/05/2011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C19CC-D7F6-48A7-9829-5BCDF279EB0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2880319"/>
          </a:xfrm>
        </p:spPr>
        <p:txBody>
          <a:bodyPr>
            <a:noAutofit/>
          </a:bodyPr>
          <a:lstStyle/>
          <a:p>
            <a:r>
              <a:rPr lang="en-GB" sz="7200" b="1" dirty="0" smtClean="0"/>
              <a:t>Social Research Methods</a:t>
            </a:r>
            <a:endParaRPr lang="en-GB" sz="7200" b="1" dirty="0"/>
          </a:p>
        </p:txBody>
      </p:sp>
      <p:pic>
        <p:nvPicPr>
          <p:cNvPr id="1028" name="Picture 4" descr="http://t3.gstatic.com/images?q=tbn:ANd9GcS80mm6aR7gO4JZlROsBcTXNnxuTFO04xjXVfp4F1nXlZr-mEK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996952"/>
            <a:ext cx="5544616" cy="36896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187624" y="1052736"/>
            <a:ext cx="6768752" cy="475252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619672" y="1844824"/>
            <a:ext cx="58326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i="1" dirty="0" smtClean="0"/>
              <a:t>What types of research methods could you use to get qualitative data?</a:t>
            </a:r>
            <a:endParaRPr lang="en-GB" sz="4800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980728"/>
            <a:ext cx="5400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i="1" dirty="0" smtClean="0"/>
              <a:t>Observation</a:t>
            </a:r>
          </a:p>
          <a:p>
            <a:pPr algn="ctr"/>
            <a:endParaRPr lang="en-GB" sz="4000" i="1" dirty="0" smtClean="0"/>
          </a:p>
          <a:p>
            <a:pPr algn="ctr"/>
            <a:r>
              <a:rPr lang="en-GB" sz="4000" i="1" dirty="0" smtClean="0"/>
              <a:t>Unstructured interviews</a:t>
            </a:r>
          </a:p>
          <a:p>
            <a:pPr algn="ctr"/>
            <a:endParaRPr lang="en-GB" sz="4000" i="1" dirty="0" smtClean="0"/>
          </a:p>
          <a:p>
            <a:pPr algn="ctr"/>
            <a:r>
              <a:rPr lang="en-GB" sz="4000" i="1" dirty="0" smtClean="0"/>
              <a:t>Open ended questionnaires</a:t>
            </a:r>
          </a:p>
          <a:p>
            <a:pPr algn="ctr"/>
            <a:endParaRPr lang="en-GB" sz="4000" i="1" dirty="0" smtClean="0"/>
          </a:p>
          <a:p>
            <a:pPr algn="ctr"/>
            <a:r>
              <a:rPr lang="en-GB" sz="4000" i="1" dirty="0" smtClean="0"/>
              <a:t>Personal accounts</a:t>
            </a:r>
            <a:endParaRPr lang="en-GB" sz="4000" i="1" dirty="0"/>
          </a:p>
        </p:txBody>
      </p:sp>
      <p:pic>
        <p:nvPicPr>
          <p:cNvPr id="2050" name="Picture 2" descr="C:\Users\Lizzie\AppData\Local\Microsoft\Windows\Temporary Internet Files\Content.IE5\ZXACY18P\MC90006013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1944216" cy="2330508"/>
          </a:xfrm>
          <a:prstGeom prst="rect">
            <a:avLst/>
          </a:prstGeom>
          <a:noFill/>
        </p:spPr>
      </p:pic>
      <p:pic>
        <p:nvPicPr>
          <p:cNvPr id="2051" name="Picture 3" descr="C:\Users\Lizzie\AppData\Local\Microsoft\Windows\Temporary Internet Files\Content.IE5\RTJAA9HJ\MC9003363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5085184"/>
            <a:ext cx="1977182" cy="1557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Advantages of using qualitative methods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GB" dirty="0" smtClean="0"/>
              <a:t>Provides greater depth</a:t>
            </a:r>
          </a:p>
          <a:p>
            <a:endParaRPr lang="en-GB" dirty="0" smtClean="0"/>
          </a:p>
          <a:p>
            <a:r>
              <a:rPr lang="en-GB" dirty="0" smtClean="0"/>
              <a:t>Creates a better picture of area being studied</a:t>
            </a:r>
          </a:p>
          <a:p>
            <a:endParaRPr lang="en-GB" dirty="0" smtClean="0"/>
          </a:p>
          <a:p>
            <a:r>
              <a:rPr lang="en-GB" dirty="0" smtClean="0"/>
              <a:t>Often higher in validity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3861048"/>
            <a:ext cx="166687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Disadvantages of using qualitative methods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Harder to analyse </a:t>
            </a:r>
          </a:p>
          <a:p>
            <a:endParaRPr lang="en-GB" dirty="0"/>
          </a:p>
          <a:p>
            <a:r>
              <a:rPr lang="en-GB" dirty="0" smtClean="0"/>
              <a:t>Time consuming</a:t>
            </a:r>
          </a:p>
          <a:p>
            <a:endParaRPr lang="en-GB" dirty="0" smtClean="0"/>
          </a:p>
          <a:p>
            <a:r>
              <a:rPr lang="en-GB" dirty="0" smtClean="0"/>
              <a:t>Usually less reliable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717032"/>
            <a:ext cx="3807296" cy="291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Advantages of using quantitative methods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Easy to analyse data </a:t>
            </a:r>
          </a:p>
          <a:p>
            <a:endParaRPr lang="en-GB" dirty="0"/>
          </a:p>
          <a:p>
            <a:r>
              <a:rPr lang="en-GB" dirty="0" smtClean="0"/>
              <a:t>Draw conclusions</a:t>
            </a:r>
          </a:p>
          <a:p>
            <a:endParaRPr lang="en-GB" dirty="0" smtClean="0"/>
          </a:p>
          <a:p>
            <a:r>
              <a:rPr lang="en-GB" dirty="0" smtClean="0"/>
              <a:t>Usually fairly reliable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653136"/>
            <a:ext cx="23050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Disadvantages of using quantitative methods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en-GB" dirty="0" smtClean="0"/>
              <a:t>Not providing meanings or explanations</a:t>
            </a:r>
          </a:p>
          <a:p>
            <a:endParaRPr lang="en-GB" dirty="0"/>
          </a:p>
          <a:p>
            <a:r>
              <a:rPr lang="en-GB" dirty="0" smtClean="0"/>
              <a:t>Less valid?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7137" y="5013176"/>
            <a:ext cx="1791651" cy="16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548680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i="1" dirty="0" smtClean="0"/>
              <a:t>Write down as many research methods you can think of!!</a:t>
            </a:r>
            <a:endParaRPr lang="en-GB" sz="7200" i="1" dirty="0"/>
          </a:p>
        </p:txBody>
      </p:sp>
      <p:pic>
        <p:nvPicPr>
          <p:cNvPr id="1026" name="Picture 2" descr="C:\Users\Lizzie\AppData\Local\Microsoft\Windows\Temporary Internet Files\Content.IE5\K6DSPF99\MC90038402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933056"/>
            <a:ext cx="2232248" cy="25928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39552" y="548680"/>
            <a:ext cx="4752528" cy="338437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923928" y="3140968"/>
            <a:ext cx="4752528" cy="338437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971600" y="1484784"/>
            <a:ext cx="3816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i="1" dirty="0" smtClean="0"/>
              <a:t>qualitative</a:t>
            </a:r>
            <a:endParaRPr lang="en-GB" sz="60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4355976" y="4293096"/>
            <a:ext cx="4032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i="1" dirty="0" smtClean="0"/>
              <a:t>quantitative</a:t>
            </a:r>
            <a:endParaRPr lang="en-GB" sz="60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Quantitative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>
              <a:buNone/>
            </a:pPr>
            <a:r>
              <a:rPr lang="en-GB" sz="3600" i="1" dirty="0" smtClean="0"/>
              <a:t>Data in numerical form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e.g. Official statistics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636912"/>
            <a:ext cx="3381151" cy="3829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Positivists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Quantitative data</a:t>
            </a:r>
          </a:p>
          <a:p>
            <a:endParaRPr lang="en-GB" dirty="0" smtClean="0"/>
          </a:p>
          <a:p>
            <a:r>
              <a:rPr lang="en-GB" dirty="0" smtClean="0"/>
              <a:t>We must quantify things so we can provide evidence for theories</a:t>
            </a:r>
          </a:p>
          <a:p>
            <a:endParaRPr lang="en-GB" dirty="0" smtClean="0"/>
          </a:p>
          <a:p>
            <a:r>
              <a:rPr lang="en-GB" dirty="0" smtClean="0"/>
              <a:t>Quantify so we can:</a:t>
            </a:r>
          </a:p>
          <a:p>
            <a:pPr>
              <a:buNone/>
            </a:pPr>
            <a:r>
              <a:rPr lang="en-GB" dirty="0" smtClean="0"/>
              <a:t>		replicate studies to check findings</a:t>
            </a:r>
          </a:p>
          <a:p>
            <a:pPr>
              <a:buNone/>
            </a:pPr>
            <a:r>
              <a:rPr lang="en-GB" dirty="0" smtClean="0"/>
              <a:t>		establish causes 	</a:t>
            </a:r>
          </a:p>
          <a:p>
            <a:pPr>
              <a:buNone/>
            </a:pPr>
            <a:r>
              <a:rPr lang="en-GB" dirty="0" smtClean="0"/>
              <a:t>		make generalisations</a:t>
            </a:r>
            <a:endParaRPr lang="en-GB" dirty="0"/>
          </a:p>
        </p:txBody>
      </p:sp>
      <p:pic>
        <p:nvPicPr>
          <p:cNvPr id="4098" name="Picture 2" descr="C:\Users\Lizzie\AppData\Local\Microsoft\Windows\Temporary Internet Files\Content.IE5\RTJAA9HJ\MC90034088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28126" y="4941168"/>
            <a:ext cx="1915874" cy="19168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187624" y="1052736"/>
            <a:ext cx="6768752" cy="475252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619672" y="1844824"/>
            <a:ext cx="58326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i="1" dirty="0" smtClean="0"/>
              <a:t>What types of research methods could you use to get quantitative data?</a:t>
            </a:r>
            <a:endParaRPr lang="en-GB" sz="48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476672"/>
            <a:ext cx="540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i="1" dirty="0" smtClean="0"/>
              <a:t>Official statistics</a:t>
            </a:r>
          </a:p>
          <a:p>
            <a:pPr algn="ctr"/>
            <a:endParaRPr lang="en-GB" sz="4000" i="1" dirty="0" smtClean="0"/>
          </a:p>
          <a:p>
            <a:pPr algn="ctr"/>
            <a:r>
              <a:rPr lang="en-GB" sz="4000" i="1" dirty="0" smtClean="0"/>
              <a:t>Experiment</a:t>
            </a:r>
          </a:p>
          <a:p>
            <a:pPr algn="ctr"/>
            <a:endParaRPr lang="en-GB" sz="4000" i="1" dirty="0" smtClean="0"/>
          </a:p>
          <a:p>
            <a:pPr algn="ctr"/>
            <a:r>
              <a:rPr lang="en-GB" sz="4000" i="1" dirty="0" smtClean="0"/>
              <a:t>Surveys</a:t>
            </a:r>
          </a:p>
          <a:p>
            <a:pPr algn="ctr"/>
            <a:endParaRPr lang="en-GB" sz="4000" i="1" dirty="0" smtClean="0"/>
          </a:p>
          <a:p>
            <a:pPr algn="ctr"/>
            <a:r>
              <a:rPr lang="en-GB" sz="4000" i="1" dirty="0" smtClean="0"/>
              <a:t>Questionnaires</a:t>
            </a:r>
          </a:p>
          <a:p>
            <a:pPr algn="ctr"/>
            <a:endParaRPr lang="en-GB" sz="4000" i="1" dirty="0" smtClean="0"/>
          </a:p>
          <a:p>
            <a:pPr algn="ctr"/>
            <a:r>
              <a:rPr lang="en-GB" sz="4000" i="1" dirty="0" smtClean="0"/>
              <a:t>Structured interviews</a:t>
            </a:r>
            <a:endParaRPr lang="en-GB" sz="4000" i="1" dirty="0"/>
          </a:p>
        </p:txBody>
      </p:sp>
      <p:pic>
        <p:nvPicPr>
          <p:cNvPr id="3074" name="Picture 2" descr="C:\Users\Lizzie\AppData\Local\Microsoft\Windows\Temporary Internet Files\Content.IE5\BYZIT9LF\MP90043868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2768352" cy="1845568"/>
          </a:xfrm>
          <a:prstGeom prst="rect">
            <a:avLst/>
          </a:prstGeom>
          <a:noFill/>
        </p:spPr>
      </p:pic>
      <p:pic>
        <p:nvPicPr>
          <p:cNvPr id="3076" name="Picture 4" descr="C:\Users\Lizzie\AppData\Local\Microsoft\Windows\Temporary Internet Files\Content.IE5\BYZIT9LF\MC90033862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4941168"/>
            <a:ext cx="1728192" cy="1669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Qualitative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4400" i="1" dirty="0" smtClean="0"/>
              <a:t>Words </a:t>
            </a:r>
          </a:p>
          <a:p>
            <a:pPr>
              <a:buNone/>
            </a:pPr>
            <a:r>
              <a:rPr lang="en-GB" sz="4400" i="1" dirty="0" smtClean="0"/>
              <a:t>Descriptions</a:t>
            </a:r>
          </a:p>
          <a:p>
            <a:pPr>
              <a:buNone/>
            </a:pPr>
            <a:endParaRPr lang="en-GB" sz="440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645024"/>
            <a:ext cx="4555949" cy="3031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Interpretivists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Behaviour influenced by interpretations and meanings given to social situations</a:t>
            </a:r>
          </a:p>
          <a:p>
            <a:endParaRPr lang="en-GB" dirty="0" smtClean="0"/>
          </a:p>
          <a:p>
            <a:r>
              <a:rPr lang="en-GB" dirty="0" smtClean="0"/>
              <a:t>We must understand these meanings!</a:t>
            </a:r>
          </a:p>
          <a:p>
            <a:endParaRPr lang="en-GB" dirty="0" smtClean="0"/>
          </a:p>
          <a:p>
            <a:r>
              <a:rPr lang="en-GB" dirty="0" smtClean="0"/>
              <a:t>Methods = provide understanding from point of view of subjects</a:t>
            </a:r>
            <a:endParaRPr lang="en-GB" dirty="0"/>
          </a:p>
        </p:txBody>
      </p:sp>
      <p:pic>
        <p:nvPicPr>
          <p:cNvPr id="5122" name="Picture 2" descr="C:\Users\Lizzie\AppData\Local\Microsoft\Windows\Temporary Internet Files\Content.IE5\RTJAA9HJ\MC90043392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00" y="5143500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175</Words>
  <Application>Microsoft Office PowerPoint</Application>
  <PresentationFormat>On-screen Show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Social Research Methods</vt:lpstr>
      <vt:lpstr>Slide 2</vt:lpstr>
      <vt:lpstr>Slide 3</vt:lpstr>
      <vt:lpstr>Quantitative </vt:lpstr>
      <vt:lpstr>Positivists</vt:lpstr>
      <vt:lpstr>Slide 6</vt:lpstr>
      <vt:lpstr>Slide 7</vt:lpstr>
      <vt:lpstr>Qualitative</vt:lpstr>
      <vt:lpstr>Interpretivists</vt:lpstr>
      <vt:lpstr>Slide 10</vt:lpstr>
      <vt:lpstr>Slide 11</vt:lpstr>
      <vt:lpstr>Advantages of using qualitative methods</vt:lpstr>
      <vt:lpstr>Disadvantages of using qualitative methods</vt:lpstr>
      <vt:lpstr>Advantages of using quantitative methods</vt:lpstr>
      <vt:lpstr>Disadvantages of using quantitative methods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Research Methods</dc:title>
  <dc:creator>Lizzie</dc:creator>
  <cp:lastModifiedBy>Lizzie</cp:lastModifiedBy>
  <cp:revision>27</cp:revision>
  <dcterms:created xsi:type="dcterms:W3CDTF">2011-04-06T11:11:40Z</dcterms:created>
  <dcterms:modified xsi:type="dcterms:W3CDTF">2011-05-04T22:07:14Z</dcterms:modified>
</cp:coreProperties>
</file>