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0C714-3F05-46ED-AB48-93572A26F73B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85FF-C953-4DCF-AAAF-8E1139DE0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B74C-9582-43A5-BBAE-111D94E7E84C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DDFB-076C-4D66-B1AA-5101B0974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348880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Ethnicity and Education </a:t>
            </a:r>
          </a:p>
          <a:p>
            <a:pPr algn="ctr"/>
            <a:r>
              <a:rPr lang="en-GB" sz="6000" b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1628800"/>
            <a:ext cx="8532440" cy="331236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72819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Evaluation of Racism Argument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????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Already looked at ....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Statistics showing achievement rates of different ethnic groups in the UK education system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Explanations for why Indian and Chinese students do well in the UK education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51520" y="404664"/>
            <a:ext cx="5040560" cy="24482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55576" y="908720"/>
            <a:ext cx="4104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Inside School Factors</a:t>
            </a:r>
            <a:endParaRPr lang="en-GB" sz="4400" dirty="0"/>
          </a:p>
        </p:txBody>
      </p:sp>
      <p:sp>
        <p:nvSpPr>
          <p:cNvPr id="10" name="Oval 9"/>
          <p:cNvSpPr/>
          <p:nvPr/>
        </p:nvSpPr>
        <p:spPr>
          <a:xfrm>
            <a:off x="3779912" y="3861048"/>
            <a:ext cx="5040560" cy="24482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83968" y="4365104"/>
            <a:ext cx="4104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Outside School Factors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539552" y="1628800"/>
            <a:ext cx="8136904" cy="3456384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6696744" cy="1143000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Inside School Factors</a:t>
            </a:r>
            <a:endParaRPr lang="en-GB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b="1" dirty="0" smtClean="0"/>
              <a:t>What is institutional racism?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smtClean="0"/>
              <a:t>Commission </a:t>
            </a:r>
            <a:r>
              <a:rPr lang="en-GB" sz="3600" dirty="0"/>
              <a:t>for Racial Equality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err="1" smtClean="0"/>
              <a:t>Jayleigh</a:t>
            </a:r>
            <a:r>
              <a:rPr lang="en-GB" sz="3600" b="1" dirty="0" smtClean="0"/>
              <a:t> </a:t>
            </a:r>
            <a:r>
              <a:rPr lang="en-GB" sz="3600" b="1" dirty="0"/>
              <a:t>School (1992)</a:t>
            </a:r>
            <a:r>
              <a:rPr lang="en-GB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sz="2800" dirty="0" smtClean="0"/>
              <a:t>Racism in Schools</a:t>
            </a:r>
          </a:p>
          <a:p>
            <a:endParaRPr lang="en-GB" sz="2800" dirty="0" smtClean="0"/>
          </a:p>
          <a:p>
            <a:pPr marL="342900" lvl="2" indent="-342900"/>
            <a:r>
              <a:rPr lang="en-GB" sz="2800" dirty="0" smtClean="0"/>
              <a:t>Variations in numbers entered for GCSE exams and how many exams they would sit</a:t>
            </a:r>
          </a:p>
          <a:p>
            <a:pPr marL="342900" lvl="2" indent="-342900"/>
            <a:endParaRPr lang="en-GB" sz="2800" dirty="0" smtClean="0"/>
          </a:p>
          <a:p>
            <a:pPr marL="342900" lvl="2" indent="-342900"/>
            <a:r>
              <a:rPr lang="en-GB" sz="2800" dirty="0" smtClean="0"/>
              <a:t>Assessment of ability?</a:t>
            </a:r>
          </a:p>
          <a:p>
            <a:pPr marL="342900" lvl="2" indent="-342900"/>
            <a:endParaRPr lang="en-GB" sz="2800" dirty="0" smtClean="0"/>
          </a:p>
          <a:p>
            <a:pPr marL="342900" lvl="2" indent="-342900"/>
            <a:r>
              <a:rPr lang="en-GB" sz="2800" b="1" i="1" dirty="0" smtClean="0"/>
              <a:t>Systematic discrimination</a:t>
            </a:r>
          </a:p>
          <a:p>
            <a:pPr marL="342900" lvl="2" indent="-342900"/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Wright (1992)</a:t>
            </a:r>
            <a:br>
              <a:rPr lang="en-GB" b="1" dirty="0" smtClean="0"/>
            </a:br>
            <a:r>
              <a:rPr lang="en-GB" b="1" dirty="0" smtClean="0"/>
              <a:t>‘Early Education’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Classroom observation of four inner-city primary schools</a:t>
            </a:r>
          </a:p>
          <a:p>
            <a:endParaRPr lang="en-GB" dirty="0" smtClean="0"/>
          </a:p>
          <a:p>
            <a:r>
              <a:rPr lang="en-GB" dirty="0" smtClean="0"/>
              <a:t>Teachers perceived and treated ethnic minority children differently from White children</a:t>
            </a:r>
          </a:p>
          <a:p>
            <a:endParaRPr lang="en-GB" dirty="0" smtClean="0"/>
          </a:p>
          <a:p>
            <a:r>
              <a:rPr lang="en-GB" dirty="0" smtClean="0"/>
              <a:t>African-Caribbean boys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b="1" dirty="0" smtClean="0"/>
              <a:t>What is ‘ethnocentric’?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‘Ethnocentric’ Curriculum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Curriculum based on British culture?</a:t>
            </a:r>
          </a:p>
          <a:p>
            <a:endParaRPr lang="en-GB" dirty="0" smtClean="0"/>
          </a:p>
          <a:p>
            <a:r>
              <a:rPr lang="en-GB" dirty="0" smtClean="0"/>
              <a:t>E.g. History, English, Geography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126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Already looked at ....</vt:lpstr>
      <vt:lpstr>Slide 3</vt:lpstr>
      <vt:lpstr>Inside School Factors</vt:lpstr>
      <vt:lpstr>Slide 5</vt:lpstr>
      <vt:lpstr>Commission for Racial Equality  Jayleigh School (1992) </vt:lpstr>
      <vt:lpstr>Wright (1992) ‘Early Education’</vt:lpstr>
      <vt:lpstr>Slide 8</vt:lpstr>
      <vt:lpstr>‘Ethnocentric’ Curriculum</vt:lpstr>
      <vt:lpstr>Evaluation of Racism Argument ????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34</cp:revision>
  <dcterms:created xsi:type="dcterms:W3CDTF">2011-02-12T18:17:29Z</dcterms:created>
  <dcterms:modified xsi:type="dcterms:W3CDTF">2011-04-05T17:14:00Z</dcterms:modified>
</cp:coreProperties>
</file>