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5107-15BF-464D-AAB1-4BFA180C5677}" type="datetimeFigureOut">
              <a:rPr lang="en-GB" smtClean="0"/>
              <a:pPr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ECB-7B04-44E3-9FF2-56D01CEAD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738735"/>
          </a:xfrm>
        </p:spPr>
        <p:txBody>
          <a:bodyPr>
            <a:noAutofit/>
          </a:bodyPr>
          <a:lstStyle/>
          <a:p>
            <a:r>
              <a:rPr lang="en-GB" sz="6000" b="1" dirty="0" smtClean="0"/>
              <a:t>Ethical Considerations in Social Research</a:t>
            </a:r>
            <a:endParaRPr lang="en-GB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Protection from Harm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Participants must not be vulnerable to physical or emotional harm during study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Researcher should also be protected from harm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Debriefing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6642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Participants are entitled to be fully debriefed after taking part in a study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WHY is debriefing </a:t>
            </a:r>
            <a:r>
              <a:rPr lang="en-GB" smtClean="0"/>
              <a:t>so important?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 A laboratory experiment testing the effects of stress on </a:t>
            </a:r>
            <a:r>
              <a:rPr lang="en-GB" dirty="0" smtClean="0"/>
              <a:t>individuals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A study using focus groups to determine why young people commit violent </a:t>
            </a:r>
            <a:r>
              <a:rPr lang="en-GB" dirty="0" smtClean="0"/>
              <a:t>crime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A covert participant observation analysing the types of people who take part in religious </a:t>
            </a:r>
            <a:r>
              <a:rPr lang="en-GB" dirty="0" smtClean="0"/>
              <a:t>extremism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An observational study of drug users and their </a:t>
            </a:r>
            <a:r>
              <a:rPr lang="en-GB" dirty="0" smtClean="0"/>
              <a:t>families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A study of knife and gun crime in South </a:t>
            </a:r>
            <a:r>
              <a:rPr lang="en-GB" dirty="0" smtClean="0"/>
              <a:t>London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Research on young people with disabilities, using </a:t>
            </a:r>
            <a:r>
              <a:rPr lang="en-GB" dirty="0" smtClean="0"/>
              <a:t>questionnaires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Exploring the effect of divorce on single child families, using focus groups (mother, father and child being interviewed together</a:t>
            </a:r>
            <a:r>
              <a:rPr lang="en-GB" dirty="0" smtClean="0"/>
              <a:t>)</a:t>
            </a:r>
          </a:p>
          <a:p>
            <a:pPr lvl="0"/>
            <a:endParaRPr lang="en-GB" sz="1400" dirty="0" smtClean="0"/>
          </a:p>
          <a:p>
            <a:pPr lvl="0"/>
            <a:r>
              <a:rPr lang="en-GB" dirty="0" smtClean="0"/>
              <a:t>An observational study of children with special needs in Secondary schools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What are ethical considerations?</a:t>
            </a:r>
            <a:endParaRPr lang="en-GB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06896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Moral principles</a:t>
            </a:r>
          </a:p>
          <a:p>
            <a:pPr algn="ctr"/>
            <a:endParaRPr lang="en-GB" sz="4000" dirty="0" smtClean="0"/>
          </a:p>
          <a:p>
            <a:pPr algn="ctr"/>
            <a:r>
              <a:rPr lang="en-GB" sz="4000" dirty="0" smtClean="0"/>
              <a:t>Beliefs about what is seen as right or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British Sociological Association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12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Guidelines for sociological research</a:t>
            </a:r>
          </a:p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What you can and cant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859216" cy="5073427"/>
          </a:xfrm>
        </p:spPr>
        <p:txBody>
          <a:bodyPr>
            <a:noAutofit/>
          </a:bodyPr>
          <a:lstStyle/>
          <a:p>
            <a:pPr lvl="2" algn="ctr">
              <a:buNone/>
            </a:pPr>
            <a:r>
              <a:rPr lang="en-GB" sz="4000" dirty="0" smtClean="0"/>
              <a:t>Informed consent</a:t>
            </a:r>
          </a:p>
          <a:p>
            <a:pPr lvl="2" algn="ctr">
              <a:buNone/>
            </a:pPr>
            <a:r>
              <a:rPr lang="en-GB" sz="4000" dirty="0" smtClean="0"/>
              <a:t>Voluntary participation</a:t>
            </a:r>
          </a:p>
          <a:p>
            <a:pPr lvl="2" algn="ctr">
              <a:buNone/>
            </a:pPr>
            <a:r>
              <a:rPr lang="en-GB" sz="4000" dirty="0" smtClean="0"/>
              <a:t>Right to withdrawal</a:t>
            </a:r>
          </a:p>
          <a:p>
            <a:pPr lvl="2" algn="ctr">
              <a:buNone/>
            </a:pPr>
            <a:r>
              <a:rPr lang="en-GB" sz="4000" dirty="0" smtClean="0"/>
              <a:t>Confidentiality</a:t>
            </a:r>
          </a:p>
          <a:p>
            <a:pPr lvl="2" algn="ctr">
              <a:buNone/>
            </a:pPr>
            <a:r>
              <a:rPr lang="en-GB" sz="4000" dirty="0" smtClean="0"/>
              <a:t>Protection from harm</a:t>
            </a:r>
          </a:p>
          <a:p>
            <a:pPr lvl="2" algn="ctr">
              <a:buNone/>
            </a:pPr>
            <a:r>
              <a:rPr lang="en-GB" sz="4000" dirty="0" smtClean="0"/>
              <a:t>Debriefing</a:t>
            </a:r>
          </a:p>
          <a:p>
            <a:pPr algn="ctr">
              <a:buNone/>
            </a:pP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Informed Consent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Participants must be informed of what they’re agreeing to do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</a:t>
            </a:r>
            <a:r>
              <a:rPr lang="en-GB" i="1" dirty="0" smtClean="0"/>
              <a:t>what’s being studied</a:t>
            </a:r>
          </a:p>
          <a:p>
            <a:pPr>
              <a:buNone/>
            </a:pPr>
            <a:r>
              <a:rPr lang="en-GB" i="1" dirty="0" smtClean="0"/>
              <a:t>			how</a:t>
            </a:r>
          </a:p>
          <a:p>
            <a:pPr>
              <a:buNone/>
            </a:pPr>
            <a:r>
              <a:rPr lang="en-GB" i="1" dirty="0" smtClean="0"/>
              <a:t>			why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 they know what they’re signing up for!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Participants must not be </a:t>
            </a:r>
            <a:r>
              <a:rPr lang="en-GB" b="1" dirty="0" smtClean="0"/>
              <a:t>deceived</a:t>
            </a:r>
            <a:r>
              <a:rPr lang="en-GB" dirty="0" smtClean="0"/>
              <a:t> in any way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i.e. 	What the study is about</a:t>
            </a:r>
          </a:p>
          <a:p>
            <a:pPr>
              <a:buNone/>
            </a:pPr>
            <a:r>
              <a:rPr lang="en-GB" dirty="0" smtClean="0"/>
              <a:t>			What they will have to do</a:t>
            </a:r>
          </a:p>
          <a:p>
            <a:pPr>
              <a:buNone/>
            </a:pPr>
            <a:r>
              <a:rPr lang="en-GB" dirty="0" smtClean="0"/>
              <a:t>			What the data is being used for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COVERT OBESERVATION</a:t>
            </a:r>
          </a:p>
          <a:p>
            <a:pPr>
              <a:buNone/>
            </a:pPr>
            <a:r>
              <a:rPr lang="en-GB" b="1" dirty="0" smtClean="0"/>
              <a:t>	</a:t>
            </a:r>
          </a:p>
          <a:p>
            <a:pPr>
              <a:buNone/>
            </a:pPr>
            <a:r>
              <a:rPr lang="en-GB" dirty="0" smtClean="0"/>
              <a:t>		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Voluntary Participation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Participants must not be forced into taking part in a study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must be aware that their participation is voluntary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Right to Withdrawal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Participants must be able to withdraw from the study at any point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During or after the study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Confidentiality / Privacy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Participant’s identity should be kept confidential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research should not impact or interfere with the participant’s own life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Reasons not to keep confidential?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278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Ethical Considerations in Social Research</vt:lpstr>
      <vt:lpstr>What are ethical considerations?</vt:lpstr>
      <vt:lpstr>British Sociological Association</vt:lpstr>
      <vt:lpstr>Slide 4</vt:lpstr>
      <vt:lpstr>Informed Consent</vt:lpstr>
      <vt:lpstr>Slide 6</vt:lpstr>
      <vt:lpstr>Voluntary Participation</vt:lpstr>
      <vt:lpstr>Right to Withdrawal</vt:lpstr>
      <vt:lpstr>Confidentiality / Privacy</vt:lpstr>
      <vt:lpstr>Protection from Harm</vt:lpstr>
      <vt:lpstr>Debriefing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Sociological Research</dc:title>
  <dc:creator>Lizzie</dc:creator>
  <cp:lastModifiedBy>Lizzie</cp:lastModifiedBy>
  <cp:revision>37</cp:revision>
  <dcterms:created xsi:type="dcterms:W3CDTF">2011-02-10T13:46:40Z</dcterms:created>
  <dcterms:modified xsi:type="dcterms:W3CDTF">2011-02-13T22:37:50Z</dcterms:modified>
</cp:coreProperties>
</file>