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61" r:id="rId8"/>
    <p:sldId id="259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16B3-FDC7-4A8E-B9FC-3139F91DB6D3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B34E-9342-48D5-A546-46175D1AA6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16B3-FDC7-4A8E-B9FC-3139F91DB6D3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B34E-9342-48D5-A546-46175D1AA6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16B3-FDC7-4A8E-B9FC-3139F91DB6D3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B34E-9342-48D5-A546-46175D1AA6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16B3-FDC7-4A8E-B9FC-3139F91DB6D3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B34E-9342-48D5-A546-46175D1AA6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16B3-FDC7-4A8E-B9FC-3139F91DB6D3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B34E-9342-48D5-A546-46175D1AA6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16B3-FDC7-4A8E-B9FC-3139F91DB6D3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B34E-9342-48D5-A546-46175D1AA6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16B3-FDC7-4A8E-B9FC-3139F91DB6D3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B34E-9342-48D5-A546-46175D1AA6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16B3-FDC7-4A8E-B9FC-3139F91DB6D3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B34E-9342-48D5-A546-46175D1AA6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16B3-FDC7-4A8E-B9FC-3139F91DB6D3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B34E-9342-48D5-A546-46175D1AA6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16B3-FDC7-4A8E-B9FC-3139F91DB6D3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B34E-9342-48D5-A546-46175D1AA6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16B3-FDC7-4A8E-B9FC-3139F91DB6D3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B34E-9342-48D5-A546-46175D1AA6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16B3-FDC7-4A8E-B9FC-3139F91DB6D3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4B34E-9342-48D5-A546-46175D1AA6A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251520" y="1052736"/>
            <a:ext cx="8676456" cy="417646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051720" y="2348880"/>
            <a:ext cx="4968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Education</a:t>
            </a:r>
            <a:endParaRPr lang="en-GB" sz="6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Davis and Moore (1945)...</a:t>
            </a:r>
            <a:endParaRPr lang="en-GB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Education sorts the right people for the right jobs</a:t>
            </a:r>
          </a:p>
          <a:p>
            <a:endParaRPr lang="en-GB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Equality of educational opportunity</a:t>
            </a:r>
          </a:p>
          <a:p>
            <a:endParaRPr lang="en-GB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Inequalities are fair!</a:t>
            </a:r>
          </a:p>
          <a:p>
            <a:endParaRPr lang="en-GB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Those who fail only have themselves to blame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Evaluation of Functionalism</a:t>
            </a:r>
            <a:endParaRPr lang="en-GB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GB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Single set of values??</a:t>
            </a:r>
          </a:p>
          <a:p>
            <a:pPr>
              <a:buBlip>
                <a:blip r:embed="rId2"/>
              </a:buBlip>
            </a:pPr>
            <a:endParaRPr lang="en-GB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Blip>
                <a:blip r:embed="rId2"/>
              </a:buBlip>
            </a:pPr>
            <a:r>
              <a:rPr lang="en-GB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Assume education is a meritocracy</a:t>
            </a:r>
          </a:p>
          <a:p>
            <a:pPr>
              <a:buBlip>
                <a:blip r:embed="rId2"/>
              </a:buBlip>
            </a:pPr>
            <a:endParaRPr lang="en-GB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Blip>
                <a:blip r:embed="rId2"/>
              </a:buBlip>
            </a:pPr>
            <a:r>
              <a:rPr lang="en-GB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Education just confirms social position, rather than provides an opportunity for advancement</a:t>
            </a:r>
          </a:p>
          <a:p>
            <a:pPr>
              <a:buNone/>
            </a:pPr>
            <a:endParaRPr lang="en-GB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Blip>
                <a:blip r:embed="rId2"/>
              </a:buBlip>
            </a:pPr>
            <a:r>
              <a:rPr lang="en-GB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Really creating a skilled workforce?</a:t>
            </a:r>
            <a:endParaRPr lang="en-GB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Functionalism.....</a:t>
            </a: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 descr="http://t3.gstatic.com/images?q=tbn:ANd9GcQj8lCA0oet3UYK-nOJbLd84kfvLIOXTRU2aDPy7U2lC3eodyIy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556792"/>
            <a:ext cx="4176464" cy="481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43808" y="6581001"/>
            <a:ext cx="39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http://edurkheim.tripod.com/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Functionalism.....</a:t>
            </a: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consensus view of society</a:t>
            </a:r>
          </a:p>
          <a:p>
            <a:endParaRPr lang="en-GB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Uses the analogy of the body to explain how society is made up of lots of different parts which work together to help society work as a whole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16016" y="2348880"/>
            <a:ext cx="41044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Organs in the body must work together to keep the body functioning and keep us alive</a:t>
            </a:r>
            <a:endParaRPr lang="en-GB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3" name="Picture 1" descr="C:\Users\Lizzie\AppData\Local\Microsoft\Windows\Temporary Internet Files\Content.IE5\K6DSPF99\MC9000533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76672"/>
            <a:ext cx="3430104" cy="489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t2.gstatic.com/images?q=tbn:ANd9GcTizl5TGqFnn-UZZR1eZr9z3qUuKDHO47k4w5I2oK48ojzVKfHol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2232248" cy="2232248"/>
          </a:xfrm>
          <a:prstGeom prst="rect">
            <a:avLst/>
          </a:prstGeom>
          <a:noFill/>
        </p:spPr>
      </p:pic>
      <p:pic>
        <p:nvPicPr>
          <p:cNvPr id="22532" name="Picture 4" descr="http://t3.gstatic.com/images?q=tbn:ANd9GcTecfsoxzFwLyqGLeXuBxXAIG7QU3S62rfWLW54o9vG5K_-0EOYn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429000"/>
            <a:ext cx="2520280" cy="2486825"/>
          </a:xfrm>
          <a:prstGeom prst="rect">
            <a:avLst/>
          </a:prstGeom>
          <a:noFill/>
        </p:spPr>
      </p:pic>
      <p:pic>
        <p:nvPicPr>
          <p:cNvPr id="22534" name="Picture 6" descr="http://t3.gstatic.com/images?q=tbn:ANd9GcS6XWoVXpoI3RaW1Rlp5AeE5in7CpKwEfhwU_ajUfUdLiN_ss8H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76672"/>
            <a:ext cx="2399390" cy="2399390"/>
          </a:xfrm>
          <a:prstGeom prst="rect">
            <a:avLst/>
          </a:prstGeom>
          <a:noFill/>
        </p:spPr>
      </p:pic>
      <p:pic>
        <p:nvPicPr>
          <p:cNvPr id="22536" name="Picture 8" descr="C:\Users\Lizzie\AppData\Local\Microsoft\Windows\Temporary Internet Files\Content.IE5\GBJLUSI8\MC90001325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476672"/>
            <a:ext cx="1872208" cy="36779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275856" y="4221088"/>
            <a:ext cx="48965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Society’s institutions must work together to keep society functioning properly</a:t>
            </a:r>
            <a:endParaRPr lang="en-GB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2708920"/>
            <a:ext cx="2574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Image: http://www.net-lettings.co.uk</a:t>
            </a:r>
            <a:endParaRPr lang="en-GB" sz="1200" dirty="0"/>
          </a:p>
        </p:txBody>
      </p:sp>
      <p:sp>
        <p:nvSpPr>
          <p:cNvPr id="8" name="Rectangle 7"/>
          <p:cNvSpPr/>
          <p:nvPr/>
        </p:nvSpPr>
        <p:spPr>
          <a:xfrm>
            <a:off x="3563888" y="2852936"/>
            <a:ext cx="2808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 smtClean="0"/>
              <a:t>Image: http</a:t>
            </a:r>
            <a:r>
              <a:rPr lang="en-GB" sz="1000" dirty="0" smtClean="0"/>
              <a:t>://www.topnews.in/people/david-cameron</a:t>
            </a:r>
            <a:endParaRPr lang="en-GB" sz="1000" dirty="0"/>
          </a:p>
        </p:txBody>
      </p:sp>
      <p:sp>
        <p:nvSpPr>
          <p:cNvPr id="9" name="Rectangle 8"/>
          <p:cNvSpPr/>
          <p:nvPr/>
        </p:nvSpPr>
        <p:spPr>
          <a:xfrm>
            <a:off x="251520" y="5877272"/>
            <a:ext cx="25202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Image: http</a:t>
            </a:r>
            <a:r>
              <a:rPr lang="en-GB" sz="1200" dirty="0" smtClean="0"/>
              <a:t>://</a:t>
            </a:r>
            <a:r>
              <a:rPr lang="en-GB" sz="1200" dirty="0" smtClean="0"/>
              <a:t>www.graphicshunt.com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en-GB" sz="3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Durkheim believes education...</a:t>
            </a:r>
          </a:p>
          <a:p>
            <a:pPr>
              <a:buNone/>
            </a:pPr>
            <a:endParaRPr lang="en-GB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Transmits society’s </a:t>
            </a:r>
            <a:r>
              <a:rPr lang="en-GB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norms and values</a:t>
            </a:r>
          </a:p>
          <a:p>
            <a:endParaRPr lang="en-GB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Promotes </a:t>
            </a:r>
            <a:r>
              <a:rPr lang="en-GB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value</a:t>
            </a: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consensus</a:t>
            </a:r>
          </a:p>
          <a:p>
            <a:endParaRPr lang="en-GB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Develops </a:t>
            </a:r>
            <a:r>
              <a:rPr lang="en-GB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social solidarity</a:t>
            </a:r>
          </a:p>
          <a:p>
            <a:endParaRPr lang="en-GB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STABILITY</a:t>
            </a:r>
          </a:p>
          <a:p>
            <a:pPr>
              <a:buNone/>
            </a:pP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048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3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‘Social beings’</a:t>
            </a:r>
          </a:p>
          <a:p>
            <a:pPr>
              <a:buNone/>
            </a:pPr>
            <a:endParaRPr lang="en-GB" sz="3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 society to work, people must develop a sense of belonging to something bigger than themselves</a:t>
            </a:r>
          </a:p>
          <a:p>
            <a:endParaRPr lang="en-GB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Develop a loyalty and commitment to society as a whole</a:t>
            </a:r>
          </a:p>
          <a:p>
            <a:endParaRPr lang="en-GB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Education helps to do this</a:t>
            </a:r>
          </a:p>
          <a:p>
            <a:endParaRPr lang="en-GB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E.g. – 	Wales</a:t>
            </a:r>
            <a:b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America</a:t>
            </a:r>
          </a:p>
          <a:p>
            <a:endParaRPr lang="en-GB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7" name="Picture 1" descr="C:\Users\Lizzie\AppData\Local\Microsoft\Windows\Temporary Internet Files\Content.IE5\GBJLUSI8\MC9003918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941168"/>
            <a:ext cx="2304256" cy="1541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3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GB" sz="3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sz="3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http://t2.gstatic.com/images?q=tbn:ANd9GcTDVhgqSWc_ZI-a7C7Kdwc4eHkeF9Fm2Q-RsZgX4vZAqr3KkTV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4179811" cy="56166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148064" y="2132856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Talcott Parsons</a:t>
            </a:r>
            <a:endParaRPr lang="en-GB" sz="6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3" name="Picture 1" descr="C:\Users\Lizzie\AppData\Local\Microsoft\Windows\Temporary Internet Files\Content.IE5\MNHHBN9L\MC90043618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5013176"/>
            <a:ext cx="1756375" cy="157027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67544" y="587727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 smtClean="0"/>
              <a:t>Image: http</a:t>
            </a:r>
            <a:r>
              <a:rPr lang="en-GB" sz="1200" dirty="0" smtClean="0"/>
              <a:t>://www.nndb.com/people/811/000113472/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58326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3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Parsons believes education has FOUR main functions...</a:t>
            </a:r>
          </a:p>
          <a:p>
            <a:pPr>
              <a:buNone/>
            </a:pPr>
            <a:endParaRPr lang="en-GB" sz="33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Acts as a </a:t>
            </a:r>
            <a:r>
              <a:rPr lang="en-GB" sz="3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secondary socialisation</a:t>
            </a:r>
          </a:p>
          <a:p>
            <a:pPr marL="514350" indent="-514350">
              <a:buFont typeface="+mj-lt"/>
              <a:buAutoNum type="arabicPeriod"/>
            </a:pPr>
            <a:endParaRPr lang="en-GB" sz="33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Helps the change from the </a:t>
            </a:r>
            <a:r>
              <a:rPr lang="en-GB" sz="3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ascribed</a:t>
            </a:r>
            <a:r>
              <a:rPr lang="en-GB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status of the family to </a:t>
            </a:r>
            <a:r>
              <a:rPr lang="en-GB" sz="3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achieved</a:t>
            </a:r>
            <a:r>
              <a:rPr lang="en-GB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status of adult world</a:t>
            </a:r>
          </a:p>
          <a:p>
            <a:pPr marL="514350" indent="-514350">
              <a:buFont typeface="+mj-lt"/>
              <a:buAutoNum type="arabicPeriod"/>
            </a:pPr>
            <a:endParaRPr lang="en-GB" sz="33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Creates a trained and qualified labour force</a:t>
            </a:r>
          </a:p>
          <a:p>
            <a:pPr marL="514350" indent="-514350">
              <a:buFont typeface="+mj-lt"/>
              <a:buAutoNum type="arabicPeriod"/>
            </a:pPr>
            <a:endParaRPr lang="en-GB" sz="3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Rewards achievement and selects people for appropriate jobs</a:t>
            </a:r>
          </a:p>
          <a:p>
            <a:pPr>
              <a:buNone/>
            </a:pPr>
            <a:endParaRPr lang="en-GB" sz="3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sz="3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sz="3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256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Functionalism.....</vt:lpstr>
      <vt:lpstr>Functionalism.....</vt:lpstr>
      <vt:lpstr>Slide 4</vt:lpstr>
      <vt:lpstr>Slide 5</vt:lpstr>
      <vt:lpstr>Slide 6</vt:lpstr>
      <vt:lpstr>Slide 7</vt:lpstr>
      <vt:lpstr>Slide 8</vt:lpstr>
      <vt:lpstr>Slide 9</vt:lpstr>
      <vt:lpstr>Davis and Moore (1945)...</vt:lpstr>
      <vt:lpstr>Evaluation of Functionalism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Lizzie</dc:creator>
  <cp:lastModifiedBy>Lizzie</cp:lastModifiedBy>
  <cp:revision>80</cp:revision>
  <dcterms:created xsi:type="dcterms:W3CDTF">2011-01-18T18:16:06Z</dcterms:created>
  <dcterms:modified xsi:type="dcterms:W3CDTF">2011-04-06T19:44:30Z</dcterms:modified>
</cp:coreProperties>
</file>